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52a232de4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e0b4af39d4e0d"/>
  </p:sldMasterIdLst>
  <p:sldIdLst>
    <p:sldId xmlns:r="http://schemas.openxmlformats.org/officeDocument/2006/relationships" id="256" r:id="Ra17fbd17dc82483e"/>
    <p:sldId xmlns:r="http://schemas.openxmlformats.org/officeDocument/2006/relationships" id="257" r:id="R5408e91f5c5c4ed4"/>
    <p:sldId xmlns:r="http://schemas.openxmlformats.org/officeDocument/2006/relationships" id="258" r:id="R665d209758b64c36"/>
    <p:sldId xmlns:r="http://schemas.openxmlformats.org/officeDocument/2006/relationships" id="259" r:id="Rcc63f89196984e43"/>
    <p:sldId xmlns:r="http://schemas.openxmlformats.org/officeDocument/2006/relationships" id="260" r:id="R8267b0a280074eea"/>
    <p:sldId xmlns:r="http://schemas.openxmlformats.org/officeDocument/2006/relationships" id="261" r:id="Rad89048f446846b4"/>
    <p:sldId xmlns:r="http://schemas.openxmlformats.org/officeDocument/2006/relationships" id="262" r:id="R00645f6fbea5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e0b4af39d4e0d" /><Relationship Type="http://schemas.openxmlformats.org/officeDocument/2006/relationships/slide" Target="/ppt/slides/slide1.xml" Id="Ra17fbd17dc82483e" /><Relationship Type="http://schemas.openxmlformats.org/officeDocument/2006/relationships/slide" Target="/ppt/slides/slide2.xml" Id="R5408e91f5c5c4ed4" /><Relationship Type="http://schemas.openxmlformats.org/officeDocument/2006/relationships/slide" Target="/ppt/slides/slide3.xml" Id="R665d209758b64c36" /><Relationship Type="http://schemas.openxmlformats.org/officeDocument/2006/relationships/slide" Target="/ppt/slides/slide4.xml" Id="Rcc63f89196984e43" /><Relationship Type="http://schemas.openxmlformats.org/officeDocument/2006/relationships/slide" Target="/ppt/slides/slide5.xml" Id="R8267b0a280074eea" /><Relationship Type="http://schemas.openxmlformats.org/officeDocument/2006/relationships/slide" Target="/ppt/slides/slide6.xml" Id="Rad89048f446846b4" /><Relationship Type="http://schemas.openxmlformats.org/officeDocument/2006/relationships/slide" Target="/ppt/slides/slide7.xml" Id="R00645f6fbea5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1deadece4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9c643eb84f5a" /><Relationship Type="http://schemas.openxmlformats.org/officeDocument/2006/relationships/theme" Target="/ppt/slideMasters/theme/theme1.xml" Id="Rcc869ad35ab7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79c643eb8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6344854c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64189d3a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372dc5fd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29d44679a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b8668e63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1d86c82d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4071a0bb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23 140 671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31 233 921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ELDAR KÅRE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KJETIL GURSKEVIK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TORBJØRN G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VATTØY ELINE GURSKEVIK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eldar@knotten.com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