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41bd7d3f9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dee916e2754202"/>
  </p:sldMasterIdLst>
  <p:sldIdLst>
    <p:sldId xmlns:r="http://schemas.openxmlformats.org/officeDocument/2006/relationships" id="256" r:id="R4597b39b5e874025"/>
    <p:sldId xmlns:r="http://schemas.openxmlformats.org/officeDocument/2006/relationships" id="257" r:id="R616c08936ec844e3"/>
    <p:sldId xmlns:r="http://schemas.openxmlformats.org/officeDocument/2006/relationships" id="258" r:id="R34a557db853e403c"/>
    <p:sldId xmlns:r="http://schemas.openxmlformats.org/officeDocument/2006/relationships" id="259" r:id="Rd281bd40dd5543ca"/>
    <p:sldId xmlns:r="http://schemas.openxmlformats.org/officeDocument/2006/relationships" id="260" r:id="R5c6c29ba03ef48ee"/>
    <p:sldId xmlns:r="http://schemas.openxmlformats.org/officeDocument/2006/relationships" id="261" r:id="R79111a98cb5f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ee916e2754202" /><Relationship Type="http://schemas.openxmlformats.org/officeDocument/2006/relationships/slide" Target="/ppt/slides/slide1.xml" Id="R4597b39b5e874025" /><Relationship Type="http://schemas.openxmlformats.org/officeDocument/2006/relationships/slide" Target="/ppt/slides/slide2.xml" Id="R616c08936ec844e3" /><Relationship Type="http://schemas.openxmlformats.org/officeDocument/2006/relationships/slide" Target="/ppt/slides/slide3.xml" Id="R34a557db853e403c" /><Relationship Type="http://schemas.openxmlformats.org/officeDocument/2006/relationships/slide" Target="/ppt/slides/slide4.xml" Id="Rd281bd40dd5543ca" /><Relationship Type="http://schemas.openxmlformats.org/officeDocument/2006/relationships/slide" Target="/ppt/slides/slide5.xml" Id="R5c6c29ba03ef48ee" /><Relationship Type="http://schemas.openxmlformats.org/officeDocument/2006/relationships/slide" Target="/ppt/slides/slide6.xml" Id="R79111a98cb5f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2deb5492c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13e30b0064e19" /><Relationship Type="http://schemas.openxmlformats.org/officeDocument/2006/relationships/theme" Target="/ppt/slideMasters/theme/theme1.xml" Id="Rf3d8b81f297d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b13e30b0064e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6396fbf37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db1835da1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8141a7d1d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6aa98455f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dba6c8b75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24ea1cc20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Brendehaugen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98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eldar@knotten.com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988 815 616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WESTGROUP AS</a:t>
            </a:r>
          </a:p>
        </p:txBody>
      </p:sp>
    </p:spTree>
  </p:cSld>
  <p:clrMapOvr>
    <a:masterClrMapping xmlns:a="http://schemas.openxmlformats.org/drawingml/2006/main"/>
  </p:clrMapOvr>
</p:sld>
</file>