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8a196a19f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463942dc94fb4"/>
  </p:sldMasterIdLst>
  <p:sldIdLst>
    <p:sldId xmlns:r="http://schemas.openxmlformats.org/officeDocument/2006/relationships" id="256" r:id="R8e1549eaf3834cb1"/>
    <p:sldId xmlns:r="http://schemas.openxmlformats.org/officeDocument/2006/relationships" id="257" r:id="R7d412bf561014500"/>
    <p:sldId xmlns:r="http://schemas.openxmlformats.org/officeDocument/2006/relationships" id="258" r:id="R41c6f3913e4648e9"/>
    <p:sldId xmlns:r="http://schemas.openxmlformats.org/officeDocument/2006/relationships" id="259" r:id="Rcf24e0d0dbc14d85"/>
    <p:sldId xmlns:r="http://schemas.openxmlformats.org/officeDocument/2006/relationships" id="260" r:id="Rc359b1076def4300"/>
    <p:sldId xmlns:r="http://schemas.openxmlformats.org/officeDocument/2006/relationships" id="261" r:id="Ra73d6012f20741b2"/>
    <p:sldId xmlns:r="http://schemas.openxmlformats.org/officeDocument/2006/relationships" id="262" r:id="Raeb9e2e0e82b42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463942dc94fb4" /><Relationship Type="http://schemas.openxmlformats.org/officeDocument/2006/relationships/slide" Target="/ppt/slides/slide1.xml" Id="R8e1549eaf3834cb1" /><Relationship Type="http://schemas.openxmlformats.org/officeDocument/2006/relationships/slide" Target="/ppt/slides/slide2.xml" Id="R7d412bf561014500" /><Relationship Type="http://schemas.openxmlformats.org/officeDocument/2006/relationships/slide" Target="/ppt/slides/slide3.xml" Id="R41c6f3913e4648e9" /><Relationship Type="http://schemas.openxmlformats.org/officeDocument/2006/relationships/slide" Target="/ppt/slides/slide4.xml" Id="Rcf24e0d0dbc14d85" /><Relationship Type="http://schemas.openxmlformats.org/officeDocument/2006/relationships/slide" Target="/ppt/slides/slide5.xml" Id="Rc359b1076def4300" /><Relationship Type="http://schemas.openxmlformats.org/officeDocument/2006/relationships/slide" Target="/ppt/slides/slide6.xml" Id="Ra73d6012f20741b2" /><Relationship Type="http://schemas.openxmlformats.org/officeDocument/2006/relationships/slide" Target="/ppt/slides/slide7.xml" Id="Raeb9e2e0e82b42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af8c2c0f2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1b426a1c94b3b" /><Relationship Type="http://schemas.openxmlformats.org/officeDocument/2006/relationships/theme" Target="/ppt/slideMasters/theme/theme1.xml" Id="R0ea601adede0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a1b426a1c9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d6d51ce3f4e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d17675397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dd1540f72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de27dc0dd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463401f85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90ce07ec548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e48571471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