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3b3e0931c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92c966d1c4684"/>
  </p:sldMasterIdLst>
  <p:sldIdLst>
    <p:sldId xmlns:r="http://schemas.openxmlformats.org/officeDocument/2006/relationships" id="256" r:id="R76309cc281a540b2"/>
    <p:sldId xmlns:r="http://schemas.openxmlformats.org/officeDocument/2006/relationships" id="257" r:id="R40103aa9095e4c66"/>
    <p:sldId xmlns:r="http://schemas.openxmlformats.org/officeDocument/2006/relationships" id="258" r:id="Rdcb7811e32c445ca"/>
    <p:sldId xmlns:r="http://schemas.openxmlformats.org/officeDocument/2006/relationships" id="259" r:id="Rcb6e5cb4b03d475d"/>
    <p:sldId xmlns:r="http://schemas.openxmlformats.org/officeDocument/2006/relationships" id="260" r:id="Rbfbbfc13829a4b00"/>
    <p:sldId xmlns:r="http://schemas.openxmlformats.org/officeDocument/2006/relationships" id="261" r:id="R9d538dee875f41b1"/>
    <p:sldId xmlns:r="http://schemas.openxmlformats.org/officeDocument/2006/relationships" id="262" r:id="Rb4300fa8640e46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92c966d1c4684" /><Relationship Type="http://schemas.openxmlformats.org/officeDocument/2006/relationships/slide" Target="/ppt/slides/slide1.xml" Id="R76309cc281a540b2" /><Relationship Type="http://schemas.openxmlformats.org/officeDocument/2006/relationships/slide" Target="/ppt/slides/slide2.xml" Id="R40103aa9095e4c66" /><Relationship Type="http://schemas.openxmlformats.org/officeDocument/2006/relationships/slide" Target="/ppt/slides/slide3.xml" Id="Rdcb7811e32c445ca" /><Relationship Type="http://schemas.openxmlformats.org/officeDocument/2006/relationships/slide" Target="/ppt/slides/slide4.xml" Id="Rcb6e5cb4b03d475d" /><Relationship Type="http://schemas.openxmlformats.org/officeDocument/2006/relationships/slide" Target="/ppt/slides/slide5.xml" Id="Rbfbbfc13829a4b00" /><Relationship Type="http://schemas.openxmlformats.org/officeDocument/2006/relationships/slide" Target="/ppt/slides/slide6.xml" Id="R9d538dee875f41b1" /><Relationship Type="http://schemas.openxmlformats.org/officeDocument/2006/relationships/slide" Target="/ppt/slides/slide7.xml" Id="Rb4300fa8640e46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3bd2958d2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1a18b66de434e" /><Relationship Type="http://schemas.openxmlformats.org/officeDocument/2006/relationships/theme" Target="/ppt/slideMasters/theme/theme1.xml" Id="R96d72f15240a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1a18b66de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9390c7f47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8f4bf4d5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4571d1fc8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5ab03ef8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181d2336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da5c38b4b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06362e71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ØVSTEBØ-GRUPPEN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81 267 655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109 622 947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SISSEL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TORBEN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