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1600372bf4f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8f1bfbb944a1f"/>
  </p:sldMasterIdLst>
  <p:sldIdLst>
    <p:sldId xmlns:r="http://schemas.openxmlformats.org/officeDocument/2006/relationships" id="256" r:id="R523342f63430478d"/>
    <p:sldId xmlns:r="http://schemas.openxmlformats.org/officeDocument/2006/relationships" id="257" r:id="R8b470a295f2c46a3"/>
    <p:sldId xmlns:r="http://schemas.openxmlformats.org/officeDocument/2006/relationships" id="258" r:id="Re8a1e3c844114856"/>
    <p:sldId xmlns:r="http://schemas.openxmlformats.org/officeDocument/2006/relationships" id="259" r:id="R25fdd86f9fc941ee"/>
    <p:sldId xmlns:r="http://schemas.openxmlformats.org/officeDocument/2006/relationships" id="260" r:id="R5e2060e5f3a34eac"/>
    <p:sldId xmlns:r="http://schemas.openxmlformats.org/officeDocument/2006/relationships" id="261" r:id="R31d173bc27ab4fc3"/>
    <p:sldId xmlns:r="http://schemas.openxmlformats.org/officeDocument/2006/relationships" id="262" r:id="R63f8fedb6c3a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8f1bfbb944a1f" /><Relationship Type="http://schemas.openxmlformats.org/officeDocument/2006/relationships/slide" Target="/ppt/slides/slide1.xml" Id="R523342f63430478d" /><Relationship Type="http://schemas.openxmlformats.org/officeDocument/2006/relationships/slide" Target="/ppt/slides/slide2.xml" Id="R8b470a295f2c46a3" /><Relationship Type="http://schemas.openxmlformats.org/officeDocument/2006/relationships/slide" Target="/ppt/slides/slide3.xml" Id="Re8a1e3c844114856" /><Relationship Type="http://schemas.openxmlformats.org/officeDocument/2006/relationships/slide" Target="/ppt/slides/slide4.xml" Id="R25fdd86f9fc941ee" /><Relationship Type="http://schemas.openxmlformats.org/officeDocument/2006/relationships/slide" Target="/ppt/slides/slide5.xml" Id="R5e2060e5f3a34eac" /><Relationship Type="http://schemas.openxmlformats.org/officeDocument/2006/relationships/slide" Target="/ppt/slides/slide6.xml" Id="R31d173bc27ab4fc3" /><Relationship Type="http://schemas.openxmlformats.org/officeDocument/2006/relationships/slide" Target="/ppt/slides/slide7.xml" Id="R63f8fedb6c3a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df06a3602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b081a21644502" /><Relationship Type="http://schemas.openxmlformats.org/officeDocument/2006/relationships/theme" Target="/ppt/slideMasters/theme/theme1.xml" Id="R717a160f672543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b081a2164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124ab209f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d2a4574d5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ee0a0d9848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5ecb4a718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ccfeaae40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f748a91b64f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83c5233e240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LEGA AS ble etablert [år] og holder til i Kvål.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17 238 310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21 563 509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LEIDULF GRAVRÅK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Leidulf Gravråk, Kregnesvegen 161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7228 Kvål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leidulf.gravrak@kvaerner.com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988 803 855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