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d690a96db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8d2738746845d4"/>
  </p:sldMasterIdLst>
  <p:sldIdLst>
    <p:sldId xmlns:r="http://schemas.openxmlformats.org/officeDocument/2006/relationships" id="256" r:id="R6ab1a754050c49f0"/>
    <p:sldId xmlns:r="http://schemas.openxmlformats.org/officeDocument/2006/relationships" id="257" r:id="R89023128a9084f3d"/>
    <p:sldId xmlns:r="http://schemas.openxmlformats.org/officeDocument/2006/relationships" id="258" r:id="R635468132b1a42c3"/>
    <p:sldId xmlns:r="http://schemas.openxmlformats.org/officeDocument/2006/relationships" id="259" r:id="R71bef049313c4bca"/>
    <p:sldId xmlns:r="http://schemas.openxmlformats.org/officeDocument/2006/relationships" id="260" r:id="R6b96fef778484b9d"/>
    <p:sldId xmlns:r="http://schemas.openxmlformats.org/officeDocument/2006/relationships" id="261" r:id="R3fb15c3e281d4f9f"/>
    <p:sldId xmlns:r="http://schemas.openxmlformats.org/officeDocument/2006/relationships" id="262" r:id="Ra287917bd0e0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d2738746845d4" /><Relationship Type="http://schemas.openxmlformats.org/officeDocument/2006/relationships/slide" Target="/ppt/slides/slide1.xml" Id="R6ab1a754050c49f0" /><Relationship Type="http://schemas.openxmlformats.org/officeDocument/2006/relationships/slide" Target="/ppt/slides/slide2.xml" Id="R89023128a9084f3d" /><Relationship Type="http://schemas.openxmlformats.org/officeDocument/2006/relationships/slide" Target="/ppt/slides/slide3.xml" Id="R635468132b1a42c3" /><Relationship Type="http://schemas.openxmlformats.org/officeDocument/2006/relationships/slide" Target="/ppt/slides/slide4.xml" Id="R71bef049313c4bca" /><Relationship Type="http://schemas.openxmlformats.org/officeDocument/2006/relationships/slide" Target="/ppt/slides/slide5.xml" Id="R6b96fef778484b9d" /><Relationship Type="http://schemas.openxmlformats.org/officeDocument/2006/relationships/slide" Target="/ppt/slides/slide6.xml" Id="R3fb15c3e281d4f9f" /><Relationship Type="http://schemas.openxmlformats.org/officeDocument/2006/relationships/slide" Target="/ppt/slides/slide7.xml" Id="Ra287917bd0e0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39e6d9dc1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829809c104cda" /><Relationship Type="http://schemas.openxmlformats.org/officeDocument/2006/relationships/theme" Target="/ppt/slideMasters/theme/theme1.xml" Id="Re069e8837674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7829809c10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af0931a0c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3391237ca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090efcec3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7074dd6ac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c3701f343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1bd0b6dcc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b945932d644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4 125 951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4 668 799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WIDAR NYHEIM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VII's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wid-nyhe@online.no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WN INVEST AS</a:t>
            </a:r>
          </a:p>
        </p:txBody>
      </p:sp>
    </p:spTree>
  </p:cSld>
  <p:clrMapOvr>
    <a:masterClrMapping xmlns:a="http://schemas.openxmlformats.org/drawingml/2006/main"/>
  </p:clrMapOvr>
</p:sld>
</file>