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362aa105c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4bff8fa1746ad"/>
  </p:sldMasterIdLst>
  <p:sldIdLst>
    <p:sldId xmlns:r="http://schemas.openxmlformats.org/officeDocument/2006/relationships" id="256" r:id="Rcf9242c3f94a44af"/>
    <p:sldId xmlns:r="http://schemas.openxmlformats.org/officeDocument/2006/relationships" id="257" r:id="R2c268c66ae5a4699"/>
    <p:sldId xmlns:r="http://schemas.openxmlformats.org/officeDocument/2006/relationships" id="258" r:id="R9e93d19aa6774bb5"/>
    <p:sldId xmlns:r="http://schemas.openxmlformats.org/officeDocument/2006/relationships" id="259" r:id="R39db27dfc94945f3"/>
    <p:sldId xmlns:r="http://schemas.openxmlformats.org/officeDocument/2006/relationships" id="260" r:id="R30feba63c046467a"/>
    <p:sldId xmlns:r="http://schemas.openxmlformats.org/officeDocument/2006/relationships" id="261" r:id="Rfeedcaeb88b24a75"/>
    <p:sldId xmlns:r="http://schemas.openxmlformats.org/officeDocument/2006/relationships" id="262" r:id="Rbbcd989d6a51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4bff8fa1746ad" /><Relationship Type="http://schemas.openxmlformats.org/officeDocument/2006/relationships/slide" Target="/ppt/slides/slide1.xml" Id="Rcf9242c3f94a44af" /><Relationship Type="http://schemas.openxmlformats.org/officeDocument/2006/relationships/slide" Target="/ppt/slides/slide2.xml" Id="R2c268c66ae5a4699" /><Relationship Type="http://schemas.openxmlformats.org/officeDocument/2006/relationships/slide" Target="/ppt/slides/slide3.xml" Id="R9e93d19aa6774bb5" /><Relationship Type="http://schemas.openxmlformats.org/officeDocument/2006/relationships/slide" Target="/ppt/slides/slide4.xml" Id="R39db27dfc94945f3" /><Relationship Type="http://schemas.openxmlformats.org/officeDocument/2006/relationships/slide" Target="/ppt/slides/slide5.xml" Id="R30feba63c046467a" /><Relationship Type="http://schemas.openxmlformats.org/officeDocument/2006/relationships/slide" Target="/ppt/slides/slide6.xml" Id="Rfeedcaeb88b24a75" /><Relationship Type="http://schemas.openxmlformats.org/officeDocument/2006/relationships/slide" Target="/ppt/slides/slide7.xml" Id="Rbbcd989d6a51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df3c89f0c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9e8f66484317" /><Relationship Type="http://schemas.openxmlformats.org/officeDocument/2006/relationships/theme" Target="/ppt/slideMasters/theme/theme1.xml" Id="R2155c708b0da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69e8f6648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27cbf7cb8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fc13f5f8e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4d9c826a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9e7974d10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06ba88e0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2f0cedf71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8b1542e1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BERGEN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BERGEN AIRPORT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102 380 545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28 481 469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551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cl.bergen.airport@choice.no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