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8bbdd351de45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bb5018188a4ad5"/>
  </p:sldMasterIdLst>
  <p:sldIdLst>
    <p:sldId xmlns:r="http://schemas.openxmlformats.org/officeDocument/2006/relationships" id="256" r:id="Rb7b51db55506486f"/>
    <p:sldId xmlns:r="http://schemas.openxmlformats.org/officeDocument/2006/relationships" id="257" r:id="R3adde389b05f48ca"/>
    <p:sldId xmlns:r="http://schemas.openxmlformats.org/officeDocument/2006/relationships" id="258" r:id="Rd23a9d2b1f5b453c"/>
    <p:sldId xmlns:r="http://schemas.openxmlformats.org/officeDocument/2006/relationships" id="259" r:id="R4898420c641a4f68"/>
    <p:sldId xmlns:r="http://schemas.openxmlformats.org/officeDocument/2006/relationships" id="260" r:id="R31d63e59c2f240c4"/>
    <p:sldId xmlns:r="http://schemas.openxmlformats.org/officeDocument/2006/relationships" id="261" r:id="R1848b18cc92144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bb5018188a4ad5" /><Relationship Type="http://schemas.openxmlformats.org/officeDocument/2006/relationships/slide" Target="/ppt/slides/slide1.xml" Id="Rb7b51db55506486f" /><Relationship Type="http://schemas.openxmlformats.org/officeDocument/2006/relationships/slide" Target="/ppt/slides/slide2.xml" Id="R3adde389b05f48ca" /><Relationship Type="http://schemas.openxmlformats.org/officeDocument/2006/relationships/slide" Target="/ppt/slides/slide3.xml" Id="Rd23a9d2b1f5b453c" /><Relationship Type="http://schemas.openxmlformats.org/officeDocument/2006/relationships/slide" Target="/ppt/slides/slide4.xml" Id="R4898420c641a4f68" /><Relationship Type="http://schemas.openxmlformats.org/officeDocument/2006/relationships/slide" Target="/ppt/slides/slide5.xml" Id="R31d63e59c2f240c4" /><Relationship Type="http://schemas.openxmlformats.org/officeDocument/2006/relationships/slide" Target="/ppt/slides/slide6.xml" Id="R1848b18cc92144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189f2d352e40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ede62c76b4d16" /><Relationship Type="http://schemas.openxmlformats.org/officeDocument/2006/relationships/theme" Target="/ppt/slideMasters/theme/theme1.xml" Id="R784882fec0f74c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8ede62c76b4d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b08f384bc42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7591bf2ff42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885c6a8114e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773fd637d45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81ef0e87045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15e99fe554b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BERGEN AIRPORT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Flyplassvegen 551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cl.bergen.airport@choice.no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988 797 871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