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1455e7e49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0f02d7c184932"/>
  </p:sldMasterIdLst>
  <p:sldIdLst>
    <p:sldId xmlns:r="http://schemas.openxmlformats.org/officeDocument/2006/relationships" id="256" r:id="Re6418c0b68f24647"/>
    <p:sldId xmlns:r="http://schemas.openxmlformats.org/officeDocument/2006/relationships" id="257" r:id="R6c84de77dd2c420d"/>
    <p:sldId xmlns:r="http://schemas.openxmlformats.org/officeDocument/2006/relationships" id="258" r:id="Rb4d9354759e646b9"/>
    <p:sldId xmlns:r="http://schemas.openxmlformats.org/officeDocument/2006/relationships" id="259" r:id="R53baf7c07f5d4819"/>
    <p:sldId xmlns:r="http://schemas.openxmlformats.org/officeDocument/2006/relationships" id="260" r:id="Ra3b0b41d160a4e88"/>
    <p:sldId xmlns:r="http://schemas.openxmlformats.org/officeDocument/2006/relationships" id="261" r:id="Rcc89aa97eed74492"/>
    <p:sldId xmlns:r="http://schemas.openxmlformats.org/officeDocument/2006/relationships" id="262" r:id="R25dabd493dbc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0f02d7c184932" /><Relationship Type="http://schemas.openxmlformats.org/officeDocument/2006/relationships/slide" Target="/ppt/slides/slide1.xml" Id="Re6418c0b68f24647" /><Relationship Type="http://schemas.openxmlformats.org/officeDocument/2006/relationships/slide" Target="/ppt/slides/slide2.xml" Id="R6c84de77dd2c420d" /><Relationship Type="http://schemas.openxmlformats.org/officeDocument/2006/relationships/slide" Target="/ppt/slides/slide3.xml" Id="Rb4d9354759e646b9" /><Relationship Type="http://schemas.openxmlformats.org/officeDocument/2006/relationships/slide" Target="/ppt/slides/slide4.xml" Id="R53baf7c07f5d4819" /><Relationship Type="http://schemas.openxmlformats.org/officeDocument/2006/relationships/slide" Target="/ppt/slides/slide5.xml" Id="Ra3b0b41d160a4e88" /><Relationship Type="http://schemas.openxmlformats.org/officeDocument/2006/relationships/slide" Target="/ppt/slides/slide6.xml" Id="Rcc89aa97eed74492" /><Relationship Type="http://schemas.openxmlformats.org/officeDocument/2006/relationships/slide" Target="/ppt/slides/slide7.xml" Id="R25dabd493dbc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64e0865b0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d68924984fc3" /><Relationship Type="http://schemas.openxmlformats.org/officeDocument/2006/relationships/theme" Target="/ppt/slideMasters/theme/theme1.xml" Id="R6ec6250d39eb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ed6892498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5c2cd3e3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f929647c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bf514fe1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4653a11b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56a715887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0b64e11d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4078eb80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LEOPOLD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54 776 875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426 018 260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599 453 097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LEOPOLD INVEST AS</a:t>
            </a:r>
          </a:p>
        </p:txBody>
      </p:sp>
    </p:spTree>
  </p:cSld>
  <p:clrMapOvr>
    <a:masterClrMapping xmlns:a="http://schemas.openxmlformats.org/drawingml/2006/main"/>
  </p:clrMapOvr>
</p:sld>
</file>