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0a971f24b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9610fdef64ef2"/>
  </p:sldMasterIdLst>
  <p:sldIdLst>
    <p:sldId xmlns:r="http://schemas.openxmlformats.org/officeDocument/2006/relationships" id="256" r:id="R0b2b70bc23e3404f"/>
    <p:sldId xmlns:r="http://schemas.openxmlformats.org/officeDocument/2006/relationships" id="257" r:id="Rf84080143b2d4ca2"/>
    <p:sldId xmlns:r="http://schemas.openxmlformats.org/officeDocument/2006/relationships" id="258" r:id="Rc12945cedc424956"/>
    <p:sldId xmlns:r="http://schemas.openxmlformats.org/officeDocument/2006/relationships" id="259" r:id="R0f7cb2161b034b15"/>
    <p:sldId xmlns:r="http://schemas.openxmlformats.org/officeDocument/2006/relationships" id="260" r:id="R4c8736ca544849df"/>
    <p:sldId xmlns:r="http://schemas.openxmlformats.org/officeDocument/2006/relationships" id="261" r:id="R6b8c4b9b740d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9610fdef64ef2" /><Relationship Type="http://schemas.openxmlformats.org/officeDocument/2006/relationships/slide" Target="/ppt/slides/slide1.xml" Id="R0b2b70bc23e3404f" /><Relationship Type="http://schemas.openxmlformats.org/officeDocument/2006/relationships/slide" Target="/ppt/slides/slide2.xml" Id="Rf84080143b2d4ca2" /><Relationship Type="http://schemas.openxmlformats.org/officeDocument/2006/relationships/slide" Target="/ppt/slides/slide3.xml" Id="Rc12945cedc424956" /><Relationship Type="http://schemas.openxmlformats.org/officeDocument/2006/relationships/slide" Target="/ppt/slides/slide4.xml" Id="R0f7cb2161b034b15" /><Relationship Type="http://schemas.openxmlformats.org/officeDocument/2006/relationships/slide" Target="/ppt/slides/slide5.xml" Id="R4c8736ca544849df" /><Relationship Type="http://schemas.openxmlformats.org/officeDocument/2006/relationships/slide" Target="/ppt/slides/slide6.xml" Id="R6b8c4b9b740d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d85b45de2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ef4ae5f740a6" /><Relationship Type="http://schemas.openxmlformats.org/officeDocument/2006/relationships/theme" Target="/ppt/slideMasters/theme/theme1.xml" Id="Rf0fa81d4a97a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0ef4ae5f7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b6ea5d65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8895499b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9d64d873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1a57d281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b6c8d408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bc5f590a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