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3cf30cdb6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69f078df44982"/>
  </p:sldMasterIdLst>
  <p:sldIdLst>
    <p:sldId xmlns:r="http://schemas.openxmlformats.org/officeDocument/2006/relationships" id="256" r:id="R0a1065ece27c4d37"/>
    <p:sldId xmlns:r="http://schemas.openxmlformats.org/officeDocument/2006/relationships" id="257" r:id="R66d3ccbc1a3c4839"/>
    <p:sldId xmlns:r="http://schemas.openxmlformats.org/officeDocument/2006/relationships" id="258" r:id="R993bc7e0a42b4520"/>
    <p:sldId xmlns:r="http://schemas.openxmlformats.org/officeDocument/2006/relationships" id="259" r:id="Rc5f67dc917da4bb7"/>
    <p:sldId xmlns:r="http://schemas.openxmlformats.org/officeDocument/2006/relationships" id="260" r:id="R8357966db9d04180"/>
    <p:sldId xmlns:r="http://schemas.openxmlformats.org/officeDocument/2006/relationships" id="261" r:id="R10f13cd0840b410d"/>
    <p:sldId xmlns:r="http://schemas.openxmlformats.org/officeDocument/2006/relationships" id="262" r:id="Rf8d505ac1e07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69f078df44982" /><Relationship Type="http://schemas.openxmlformats.org/officeDocument/2006/relationships/slide" Target="/ppt/slides/slide1.xml" Id="R0a1065ece27c4d37" /><Relationship Type="http://schemas.openxmlformats.org/officeDocument/2006/relationships/slide" Target="/ppt/slides/slide2.xml" Id="R66d3ccbc1a3c4839" /><Relationship Type="http://schemas.openxmlformats.org/officeDocument/2006/relationships/slide" Target="/ppt/slides/slide3.xml" Id="R993bc7e0a42b4520" /><Relationship Type="http://schemas.openxmlformats.org/officeDocument/2006/relationships/slide" Target="/ppt/slides/slide4.xml" Id="Rc5f67dc917da4bb7" /><Relationship Type="http://schemas.openxmlformats.org/officeDocument/2006/relationships/slide" Target="/ppt/slides/slide5.xml" Id="R8357966db9d04180" /><Relationship Type="http://schemas.openxmlformats.org/officeDocument/2006/relationships/slide" Target="/ppt/slides/slide6.xml" Id="R10f13cd0840b410d" /><Relationship Type="http://schemas.openxmlformats.org/officeDocument/2006/relationships/slide" Target="/ppt/slides/slide7.xml" Id="Rf8d505ac1e07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5a4720936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9348461ac4e0f" /><Relationship Type="http://schemas.openxmlformats.org/officeDocument/2006/relationships/theme" Target="/ppt/slideMasters/theme/theme1.xml" Id="Rcc30ea496fff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9348461ac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b9d9aa48a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23b640fc1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4edeaf9b4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e0b70d4e49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a9697a4f6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62804bf55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f2803972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4 327 732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CHRISTINA DOREEN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