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e87dfdde0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cef3fe2794c17"/>
  </p:sldMasterIdLst>
  <p:sldIdLst>
    <p:sldId xmlns:r="http://schemas.openxmlformats.org/officeDocument/2006/relationships" id="256" r:id="Rc36f288951dc473a"/>
    <p:sldId xmlns:r="http://schemas.openxmlformats.org/officeDocument/2006/relationships" id="257" r:id="Re8a77e0a61874467"/>
    <p:sldId xmlns:r="http://schemas.openxmlformats.org/officeDocument/2006/relationships" id="258" r:id="Rf38d1c882e954c5c"/>
    <p:sldId xmlns:r="http://schemas.openxmlformats.org/officeDocument/2006/relationships" id="259" r:id="R2ab2f2dc146d4a31"/>
    <p:sldId xmlns:r="http://schemas.openxmlformats.org/officeDocument/2006/relationships" id="260" r:id="Rea74b104c7044c8f"/>
    <p:sldId xmlns:r="http://schemas.openxmlformats.org/officeDocument/2006/relationships" id="261" r:id="R532f8dc358d2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cef3fe2794c17" /><Relationship Type="http://schemas.openxmlformats.org/officeDocument/2006/relationships/slide" Target="/ppt/slides/slide1.xml" Id="Rc36f288951dc473a" /><Relationship Type="http://schemas.openxmlformats.org/officeDocument/2006/relationships/slide" Target="/ppt/slides/slide2.xml" Id="Re8a77e0a61874467" /><Relationship Type="http://schemas.openxmlformats.org/officeDocument/2006/relationships/slide" Target="/ppt/slides/slide3.xml" Id="Rf38d1c882e954c5c" /><Relationship Type="http://schemas.openxmlformats.org/officeDocument/2006/relationships/slide" Target="/ppt/slides/slide4.xml" Id="R2ab2f2dc146d4a31" /><Relationship Type="http://schemas.openxmlformats.org/officeDocument/2006/relationships/slide" Target="/ppt/slides/slide5.xml" Id="Rea74b104c7044c8f" /><Relationship Type="http://schemas.openxmlformats.org/officeDocument/2006/relationships/slide" Target="/ppt/slides/slide6.xml" Id="R532f8dc358d2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a73fe65ff40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cda5559f14840" /><Relationship Type="http://schemas.openxmlformats.org/officeDocument/2006/relationships/theme" Target="/ppt/slideMasters/theme/theme1.xml" Id="Rbe4cd033efd6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4cda5559f1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b2d4674dc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31fd766cd4c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c254ca2b849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38702d5fe48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0140e86f54e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d79bd2f31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