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d07f0b90b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8855cf0a14dc9"/>
  </p:sldMasterIdLst>
  <p:sldIdLst>
    <p:sldId xmlns:r="http://schemas.openxmlformats.org/officeDocument/2006/relationships" id="256" r:id="R72a663951f4a410e"/>
    <p:sldId xmlns:r="http://schemas.openxmlformats.org/officeDocument/2006/relationships" id="257" r:id="R8c16e126fd034499"/>
    <p:sldId xmlns:r="http://schemas.openxmlformats.org/officeDocument/2006/relationships" id="258" r:id="R159a7b520ad144a1"/>
    <p:sldId xmlns:r="http://schemas.openxmlformats.org/officeDocument/2006/relationships" id="259" r:id="Rf07e88739e4d47a4"/>
    <p:sldId xmlns:r="http://schemas.openxmlformats.org/officeDocument/2006/relationships" id="260" r:id="R7762f4245c7e48b5"/>
    <p:sldId xmlns:r="http://schemas.openxmlformats.org/officeDocument/2006/relationships" id="261" r:id="R85b3d47f915e4ff6"/>
    <p:sldId xmlns:r="http://schemas.openxmlformats.org/officeDocument/2006/relationships" id="262" r:id="R1e85de2fba5e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8855cf0a14dc9" /><Relationship Type="http://schemas.openxmlformats.org/officeDocument/2006/relationships/slide" Target="/ppt/slides/slide1.xml" Id="R72a663951f4a410e" /><Relationship Type="http://schemas.openxmlformats.org/officeDocument/2006/relationships/slide" Target="/ppt/slides/slide2.xml" Id="R8c16e126fd034499" /><Relationship Type="http://schemas.openxmlformats.org/officeDocument/2006/relationships/slide" Target="/ppt/slides/slide3.xml" Id="R159a7b520ad144a1" /><Relationship Type="http://schemas.openxmlformats.org/officeDocument/2006/relationships/slide" Target="/ppt/slides/slide4.xml" Id="Rf07e88739e4d47a4" /><Relationship Type="http://schemas.openxmlformats.org/officeDocument/2006/relationships/slide" Target="/ppt/slides/slide5.xml" Id="R7762f4245c7e48b5" /><Relationship Type="http://schemas.openxmlformats.org/officeDocument/2006/relationships/slide" Target="/ppt/slides/slide6.xml" Id="R85b3d47f915e4ff6" /><Relationship Type="http://schemas.openxmlformats.org/officeDocument/2006/relationships/slide" Target="/ppt/slides/slide7.xml" Id="R1e85de2fba5e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3c8fcc031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affeb33347e9" /><Relationship Type="http://schemas.openxmlformats.org/officeDocument/2006/relationships/theme" Target="/ppt/slideMasters/theme/theme1.xml" Id="R13848769da08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daffeb333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4b37e88d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9c3019ca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bfc86c2b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eef316a2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5865fc4a2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020f5bb3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39802208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