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3a2a26229347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69ba3242474078"/>
  </p:sldMasterIdLst>
  <p:sldIdLst>
    <p:sldId xmlns:r="http://schemas.openxmlformats.org/officeDocument/2006/relationships" id="256" r:id="Rdd61fbdc009a4703"/>
    <p:sldId xmlns:r="http://schemas.openxmlformats.org/officeDocument/2006/relationships" id="257" r:id="R791410cec2224a9c"/>
    <p:sldId xmlns:r="http://schemas.openxmlformats.org/officeDocument/2006/relationships" id="258" r:id="R50f1769f2f934afe"/>
    <p:sldId xmlns:r="http://schemas.openxmlformats.org/officeDocument/2006/relationships" id="259" r:id="R0ac314b4272c4a3b"/>
    <p:sldId xmlns:r="http://schemas.openxmlformats.org/officeDocument/2006/relationships" id="260" r:id="R25d1a227999f48a7"/>
    <p:sldId xmlns:r="http://schemas.openxmlformats.org/officeDocument/2006/relationships" id="261" r:id="Rd7e6e7e1660040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69ba3242474078" /><Relationship Type="http://schemas.openxmlformats.org/officeDocument/2006/relationships/slide" Target="/ppt/slides/slide1.xml" Id="Rdd61fbdc009a4703" /><Relationship Type="http://schemas.openxmlformats.org/officeDocument/2006/relationships/slide" Target="/ppt/slides/slide2.xml" Id="R791410cec2224a9c" /><Relationship Type="http://schemas.openxmlformats.org/officeDocument/2006/relationships/slide" Target="/ppt/slides/slide3.xml" Id="R50f1769f2f934afe" /><Relationship Type="http://schemas.openxmlformats.org/officeDocument/2006/relationships/slide" Target="/ppt/slides/slide4.xml" Id="R0ac314b4272c4a3b" /><Relationship Type="http://schemas.openxmlformats.org/officeDocument/2006/relationships/slide" Target="/ppt/slides/slide5.xml" Id="R25d1a227999f48a7" /><Relationship Type="http://schemas.openxmlformats.org/officeDocument/2006/relationships/slide" Target="/ppt/slides/slide6.xml" Id="Rd7e6e7e1660040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a0c749468f49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6d818e15f4bf8" /><Relationship Type="http://schemas.openxmlformats.org/officeDocument/2006/relationships/theme" Target="/ppt/slideMasters/theme/theme1.xml" Id="R96e62bb1e14041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96d818e15f4b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41feb15ae4c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cf085cd1942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003ad759446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df57ca7c644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663186a1549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55d1f90914c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TIMS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46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988 790 885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