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182f7bb6b45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64063b8aea4735"/>
  </p:sldMasterIdLst>
  <p:sldIdLst>
    <p:sldId xmlns:r="http://schemas.openxmlformats.org/officeDocument/2006/relationships" id="256" r:id="Rdeb6a1abe5ab46b7"/>
    <p:sldId xmlns:r="http://schemas.openxmlformats.org/officeDocument/2006/relationships" id="257" r:id="Rff5bb636872d4b0f"/>
    <p:sldId xmlns:r="http://schemas.openxmlformats.org/officeDocument/2006/relationships" id="258" r:id="Rea7edb2810444ae9"/>
    <p:sldId xmlns:r="http://schemas.openxmlformats.org/officeDocument/2006/relationships" id="259" r:id="Radb801de81d9427d"/>
    <p:sldId xmlns:r="http://schemas.openxmlformats.org/officeDocument/2006/relationships" id="260" r:id="R5e63f74e5fc546a1"/>
    <p:sldId xmlns:r="http://schemas.openxmlformats.org/officeDocument/2006/relationships" id="261" r:id="R06145e8bfe5c4146"/>
    <p:sldId xmlns:r="http://schemas.openxmlformats.org/officeDocument/2006/relationships" id="262" r:id="Rde53b144e2cb4a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64063b8aea4735" /><Relationship Type="http://schemas.openxmlformats.org/officeDocument/2006/relationships/slide" Target="/ppt/slides/slide1.xml" Id="Rdeb6a1abe5ab46b7" /><Relationship Type="http://schemas.openxmlformats.org/officeDocument/2006/relationships/slide" Target="/ppt/slides/slide2.xml" Id="Rff5bb636872d4b0f" /><Relationship Type="http://schemas.openxmlformats.org/officeDocument/2006/relationships/slide" Target="/ppt/slides/slide3.xml" Id="Rea7edb2810444ae9" /><Relationship Type="http://schemas.openxmlformats.org/officeDocument/2006/relationships/slide" Target="/ppt/slides/slide4.xml" Id="Radb801de81d9427d" /><Relationship Type="http://schemas.openxmlformats.org/officeDocument/2006/relationships/slide" Target="/ppt/slides/slide5.xml" Id="R5e63f74e5fc546a1" /><Relationship Type="http://schemas.openxmlformats.org/officeDocument/2006/relationships/slide" Target="/ppt/slides/slide6.xml" Id="R06145e8bfe5c4146" /><Relationship Type="http://schemas.openxmlformats.org/officeDocument/2006/relationships/slide" Target="/ppt/slides/slide7.xml" Id="Rde53b144e2cb4a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72b516ca154c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29b928a284a73" /><Relationship Type="http://schemas.openxmlformats.org/officeDocument/2006/relationships/theme" Target="/ppt/slideMasters/theme/theme1.xml" Id="R93578dae96834a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929b928a284a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60dae0cab49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416bd37a543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04e37323b4d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8033a69434b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d653ae1324d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046e7072d47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4353e2e5744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NIDAROS EIENDOM1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NIDAROS EIENDOM1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1 610 135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9 966 930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30 141 253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BJØRN RØSTE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Møllenberg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28 40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olebr@yahoo.com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www.nidaros-eiendom.no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988 788 988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NIDAROS EIENDOM1 AS</a:t>
            </a:r>
          </a:p>
        </p:txBody>
      </p:sp>
    </p:spTree>
  </p:cSld>
  <p:clrMapOvr>
    <a:masterClrMapping xmlns:a="http://schemas.openxmlformats.org/drawingml/2006/main"/>
  </p:clrMapOvr>
</p:sld>
</file>