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178a4f15f64b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2b68c896b4636"/>
  </p:sldMasterIdLst>
  <p:sldIdLst>
    <p:sldId xmlns:r="http://schemas.openxmlformats.org/officeDocument/2006/relationships" id="256" r:id="R4b0ee82944ed411a"/>
    <p:sldId xmlns:r="http://schemas.openxmlformats.org/officeDocument/2006/relationships" id="257" r:id="R2914a5fd4ecd42df"/>
    <p:sldId xmlns:r="http://schemas.openxmlformats.org/officeDocument/2006/relationships" id="258" r:id="R23d736a5cfb94580"/>
    <p:sldId xmlns:r="http://schemas.openxmlformats.org/officeDocument/2006/relationships" id="259" r:id="R6d8ce4ba62764ef4"/>
    <p:sldId xmlns:r="http://schemas.openxmlformats.org/officeDocument/2006/relationships" id="260" r:id="R7767c323df824bad"/>
    <p:sldId xmlns:r="http://schemas.openxmlformats.org/officeDocument/2006/relationships" id="261" r:id="R7a3940c21db84f2b"/>
    <p:sldId xmlns:r="http://schemas.openxmlformats.org/officeDocument/2006/relationships" id="262" r:id="Ra6438cf612754c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2b68c896b4636" /><Relationship Type="http://schemas.openxmlformats.org/officeDocument/2006/relationships/slide" Target="/ppt/slides/slide1.xml" Id="R4b0ee82944ed411a" /><Relationship Type="http://schemas.openxmlformats.org/officeDocument/2006/relationships/slide" Target="/ppt/slides/slide2.xml" Id="R2914a5fd4ecd42df" /><Relationship Type="http://schemas.openxmlformats.org/officeDocument/2006/relationships/slide" Target="/ppt/slides/slide3.xml" Id="R23d736a5cfb94580" /><Relationship Type="http://schemas.openxmlformats.org/officeDocument/2006/relationships/slide" Target="/ppt/slides/slide4.xml" Id="R6d8ce4ba62764ef4" /><Relationship Type="http://schemas.openxmlformats.org/officeDocument/2006/relationships/slide" Target="/ppt/slides/slide5.xml" Id="R7767c323df824bad" /><Relationship Type="http://schemas.openxmlformats.org/officeDocument/2006/relationships/slide" Target="/ppt/slides/slide6.xml" Id="R7a3940c21db84f2b" /><Relationship Type="http://schemas.openxmlformats.org/officeDocument/2006/relationships/slide" Target="/ppt/slides/slide7.xml" Id="Ra6438cf612754c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7cc314a4f4a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bf8c2ddbb4020" /><Relationship Type="http://schemas.openxmlformats.org/officeDocument/2006/relationships/theme" Target="/ppt/slideMasters/theme/theme1.xml" Id="R94f87ce7405944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cbf8c2ddbb40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c40d5d54446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ed30aba624f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851c7f8f740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ba256d43b4a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5051fc65740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7b24faada4f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cf6db7ac64b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2 055 554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−520 591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6 271 411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10 156 189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16 971 207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NYBØ ANDERS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Abacus Økonomitjenester AS, David Blids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988 788 163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