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6fecb2a64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1cbd0979b451e"/>
  </p:sldMasterIdLst>
  <p:sldIdLst>
    <p:sldId xmlns:r="http://schemas.openxmlformats.org/officeDocument/2006/relationships" id="256" r:id="R1fab0965390a468c"/>
    <p:sldId xmlns:r="http://schemas.openxmlformats.org/officeDocument/2006/relationships" id="257" r:id="R9389ed1a0b6140c7"/>
    <p:sldId xmlns:r="http://schemas.openxmlformats.org/officeDocument/2006/relationships" id="258" r:id="R9cd7fe32f6c64f33"/>
    <p:sldId xmlns:r="http://schemas.openxmlformats.org/officeDocument/2006/relationships" id="259" r:id="Re651723537244d69"/>
    <p:sldId xmlns:r="http://schemas.openxmlformats.org/officeDocument/2006/relationships" id="260" r:id="Rdcfdb1012d194784"/>
    <p:sldId xmlns:r="http://schemas.openxmlformats.org/officeDocument/2006/relationships" id="261" r:id="R7a1b4397bf474150"/>
    <p:sldId xmlns:r="http://schemas.openxmlformats.org/officeDocument/2006/relationships" id="262" r:id="Rc69f62e1ae7c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1cbd0979b451e" /><Relationship Type="http://schemas.openxmlformats.org/officeDocument/2006/relationships/slide" Target="/ppt/slides/slide1.xml" Id="R1fab0965390a468c" /><Relationship Type="http://schemas.openxmlformats.org/officeDocument/2006/relationships/slide" Target="/ppt/slides/slide2.xml" Id="R9389ed1a0b6140c7" /><Relationship Type="http://schemas.openxmlformats.org/officeDocument/2006/relationships/slide" Target="/ppt/slides/slide3.xml" Id="R9cd7fe32f6c64f33" /><Relationship Type="http://schemas.openxmlformats.org/officeDocument/2006/relationships/slide" Target="/ppt/slides/slide4.xml" Id="Re651723537244d69" /><Relationship Type="http://schemas.openxmlformats.org/officeDocument/2006/relationships/slide" Target="/ppt/slides/slide5.xml" Id="Rdcfdb1012d194784" /><Relationship Type="http://schemas.openxmlformats.org/officeDocument/2006/relationships/slide" Target="/ppt/slides/slide6.xml" Id="R7a1b4397bf474150" /><Relationship Type="http://schemas.openxmlformats.org/officeDocument/2006/relationships/slide" Target="/ppt/slides/slide7.xml" Id="Rc69f62e1ae7c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0a220ce7f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90ce7e4a04c01" /><Relationship Type="http://schemas.openxmlformats.org/officeDocument/2006/relationships/theme" Target="/ppt/slideMasters/theme/theme1.xml" Id="Rbb5cee9fbbf8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90ce7e4a0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f06e3da52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dcf2f76d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07727877c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9e6636ec4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b010f28e5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03d8bc582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d48d89e95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