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ad12c50b4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541a355574093"/>
  </p:sldMasterIdLst>
  <p:sldIdLst>
    <p:sldId xmlns:r="http://schemas.openxmlformats.org/officeDocument/2006/relationships" id="256" r:id="R5f9074254ac246e9"/>
    <p:sldId xmlns:r="http://schemas.openxmlformats.org/officeDocument/2006/relationships" id="257" r:id="R49a766305a69420a"/>
    <p:sldId xmlns:r="http://schemas.openxmlformats.org/officeDocument/2006/relationships" id="258" r:id="R628d55ee828f433f"/>
    <p:sldId xmlns:r="http://schemas.openxmlformats.org/officeDocument/2006/relationships" id="259" r:id="R9285b39a6d4c40b6"/>
    <p:sldId xmlns:r="http://schemas.openxmlformats.org/officeDocument/2006/relationships" id="260" r:id="Rf30c121946ed4fce"/>
    <p:sldId xmlns:r="http://schemas.openxmlformats.org/officeDocument/2006/relationships" id="261" r:id="R6ca76754262f453e"/>
    <p:sldId xmlns:r="http://schemas.openxmlformats.org/officeDocument/2006/relationships" id="262" r:id="R9398c55abea1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541a355574093" /><Relationship Type="http://schemas.openxmlformats.org/officeDocument/2006/relationships/slide" Target="/ppt/slides/slide1.xml" Id="R5f9074254ac246e9" /><Relationship Type="http://schemas.openxmlformats.org/officeDocument/2006/relationships/slide" Target="/ppt/slides/slide2.xml" Id="R49a766305a69420a" /><Relationship Type="http://schemas.openxmlformats.org/officeDocument/2006/relationships/slide" Target="/ppt/slides/slide3.xml" Id="R628d55ee828f433f" /><Relationship Type="http://schemas.openxmlformats.org/officeDocument/2006/relationships/slide" Target="/ppt/slides/slide4.xml" Id="R9285b39a6d4c40b6" /><Relationship Type="http://schemas.openxmlformats.org/officeDocument/2006/relationships/slide" Target="/ppt/slides/slide5.xml" Id="Rf30c121946ed4fce" /><Relationship Type="http://schemas.openxmlformats.org/officeDocument/2006/relationships/slide" Target="/ppt/slides/slide6.xml" Id="R6ca76754262f453e" /><Relationship Type="http://schemas.openxmlformats.org/officeDocument/2006/relationships/slide" Target="/ppt/slides/slide7.xml" Id="R9398c55abea1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07bc903c4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82c43e0e4598" /><Relationship Type="http://schemas.openxmlformats.org/officeDocument/2006/relationships/theme" Target="/ppt/slideMasters/theme/theme1.xml" Id="Re29821e98929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782c43e0e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a1204ca3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458da88d0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c052da88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b9562b2f1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a4c4bb74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8498cab2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20cdaf52a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ASTRID SIMONE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