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1d0e6995f24a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0f06a080df4246"/>
  </p:sldMasterIdLst>
  <p:sldIdLst>
    <p:sldId xmlns:r="http://schemas.openxmlformats.org/officeDocument/2006/relationships" id="256" r:id="Rc03a1ecf35b94574"/>
    <p:sldId xmlns:r="http://schemas.openxmlformats.org/officeDocument/2006/relationships" id="257" r:id="Ra0d20219f53141a2"/>
    <p:sldId xmlns:r="http://schemas.openxmlformats.org/officeDocument/2006/relationships" id="258" r:id="Rf96a14b2826248a5"/>
    <p:sldId xmlns:r="http://schemas.openxmlformats.org/officeDocument/2006/relationships" id="259" r:id="R817573065fdf4dc4"/>
    <p:sldId xmlns:r="http://schemas.openxmlformats.org/officeDocument/2006/relationships" id="260" r:id="Rc83068dc87b04dcf"/>
    <p:sldId xmlns:r="http://schemas.openxmlformats.org/officeDocument/2006/relationships" id="261" r:id="R8e3c4712c7d745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0f06a080df4246" /><Relationship Type="http://schemas.openxmlformats.org/officeDocument/2006/relationships/slide" Target="/ppt/slides/slide1.xml" Id="Rc03a1ecf35b94574" /><Relationship Type="http://schemas.openxmlformats.org/officeDocument/2006/relationships/slide" Target="/ppt/slides/slide2.xml" Id="Ra0d20219f53141a2" /><Relationship Type="http://schemas.openxmlformats.org/officeDocument/2006/relationships/slide" Target="/ppt/slides/slide3.xml" Id="Rf96a14b2826248a5" /><Relationship Type="http://schemas.openxmlformats.org/officeDocument/2006/relationships/slide" Target="/ppt/slides/slide4.xml" Id="R817573065fdf4dc4" /><Relationship Type="http://schemas.openxmlformats.org/officeDocument/2006/relationships/slide" Target="/ppt/slides/slide5.xml" Id="Rc83068dc87b04dcf" /><Relationship Type="http://schemas.openxmlformats.org/officeDocument/2006/relationships/slide" Target="/ppt/slides/slide6.xml" Id="R8e3c4712c7d745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7b96b5f48548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86d567d504039" /><Relationship Type="http://schemas.openxmlformats.org/officeDocument/2006/relationships/theme" Target="/ppt/slideMasters/theme/theme1.xml" Id="R5054276d64e242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a86d567d5040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49463ef9547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ae4c2cdd147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d624abf2942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c90fd3f1b40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e719ea28f44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bbea6dbff48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MOKSIM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83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988 777 617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