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920b603654e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4e362b62441c0"/>
  </p:sldMasterIdLst>
  <p:sldIdLst>
    <p:sldId xmlns:r="http://schemas.openxmlformats.org/officeDocument/2006/relationships" id="256" r:id="R1f18d20f25564d10"/>
    <p:sldId xmlns:r="http://schemas.openxmlformats.org/officeDocument/2006/relationships" id="257" r:id="R990b80b2a25f4f92"/>
    <p:sldId xmlns:r="http://schemas.openxmlformats.org/officeDocument/2006/relationships" id="258" r:id="R2f4adad6538d4602"/>
    <p:sldId xmlns:r="http://schemas.openxmlformats.org/officeDocument/2006/relationships" id="259" r:id="R2b0c8323f3084bca"/>
    <p:sldId xmlns:r="http://schemas.openxmlformats.org/officeDocument/2006/relationships" id="260" r:id="R8bfb79e48f9c4701"/>
    <p:sldId xmlns:r="http://schemas.openxmlformats.org/officeDocument/2006/relationships" id="261" r:id="R77513bf381c84bbe"/>
    <p:sldId xmlns:r="http://schemas.openxmlformats.org/officeDocument/2006/relationships" id="262" r:id="R4f7a34c98f9b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4e362b62441c0" /><Relationship Type="http://schemas.openxmlformats.org/officeDocument/2006/relationships/slide" Target="/ppt/slides/slide1.xml" Id="R1f18d20f25564d10" /><Relationship Type="http://schemas.openxmlformats.org/officeDocument/2006/relationships/slide" Target="/ppt/slides/slide2.xml" Id="R990b80b2a25f4f92" /><Relationship Type="http://schemas.openxmlformats.org/officeDocument/2006/relationships/slide" Target="/ppt/slides/slide3.xml" Id="R2f4adad6538d4602" /><Relationship Type="http://schemas.openxmlformats.org/officeDocument/2006/relationships/slide" Target="/ppt/slides/slide4.xml" Id="R2b0c8323f3084bca" /><Relationship Type="http://schemas.openxmlformats.org/officeDocument/2006/relationships/slide" Target="/ppt/slides/slide5.xml" Id="R8bfb79e48f9c4701" /><Relationship Type="http://schemas.openxmlformats.org/officeDocument/2006/relationships/slide" Target="/ppt/slides/slide6.xml" Id="R77513bf381c84bbe" /><Relationship Type="http://schemas.openxmlformats.org/officeDocument/2006/relationships/slide" Target="/ppt/slides/slide7.xml" Id="R4f7a34c98f9b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1023a7c7e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814798c4d4337" /><Relationship Type="http://schemas.openxmlformats.org/officeDocument/2006/relationships/theme" Target="/ppt/slideMasters/theme/theme1.xml" Id="Rd354d2cab2f2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814798c4d43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04c988c994a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e7f021fa6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29c75c90b44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5c7f76b6a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e7abff69142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1e379e204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b11adebb3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MOKALF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193 086 300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193 165 955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ALF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