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92a96af1a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7699e78ee4d9c"/>
  </p:sldMasterIdLst>
  <p:sldIdLst>
    <p:sldId xmlns:r="http://schemas.openxmlformats.org/officeDocument/2006/relationships" id="256" r:id="Rdec801111f354147"/>
    <p:sldId xmlns:r="http://schemas.openxmlformats.org/officeDocument/2006/relationships" id="257" r:id="R539a2f64c64f4ee6"/>
    <p:sldId xmlns:r="http://schemas.openxmlformats.org/officeDocument/2006/relationships" id="258" r:id="R2245f8ed824341bc"/>
    <p:sldId xmlns:r="http://schemas.openxmlformats.org/officeDocument/2006/relationships" id="259" r:id="Rfc9dab642ed942d8"/>
    <p:sldId xmlns:r="http://schemas.openxmlformats.org/officeDocument/2006/relationships" id="260" r:id="R07ea34f19b2241c2"/>
    <p:sldId xmlns:r="http://schemas.openxmlformats.org/officeDocument/2006/relationships" id="261" r:id="R39a6b22057ff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7699e78ee4d9c" /><Relationship Type="http://schemas.openxmlformats.org/officeDocument/2006/relationships/slide" Target="/ppt/slides/slide1.xml" Id="Rdec801111f354147" /><Relationship Type="http://schemas.openxmlformats.org/officeDocument/2006/relationships/slide" Target="/ppt/slides/slide2.xml" Id="R539a2f64c64f4ee6" /><Relationship Type="http://schemas.openxmlformats.org/officeDocument/2006/relationships/slide" Target="/ppt/slides/slide3.xml" Id="R2245f8ed824341bc" /><Relationship Type="http://schemas.openxmlformats.org/officeDocument/2006/relationships/slide" Target="/ppt/slides/slide4.xml" Id="Rfc9dab642ed942d8" /><Relationship Type="http://schemas.openxmlformats.org/officeDocument/2006/relationships/slide" Target="/ppt/slides/slide5.xml" Id="R07ea34f19b2241c2" /><Relationship Type="http://schemas.openxmlformats.org/officeDocument/2006/relationships/slide" Target="/ppt/slides/slide6.xml" Id="R39a6b22057ff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13be2b30d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7c03e1924486c" /><Relationship Type="http://schemas.openxmlformats.org/officeDocument/2006/relationships/theme" Target="/ppt/slideMasters/theme/theme1.xml" Id="R9a6858734adc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7c03e1924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bd0c878f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e6f3fd93a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065035b3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200a7cba4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d60902148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df8961bfe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