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2fd248b0da4b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34c45d8dbf4907"/>
  </p:sldMasterIdLst>
  <p:sldIdLst>
    <p:sldId xmlns:r="http://schemas.openxmlformats.org/officeDocument/2006/relationships" id="256" r:id="R1b790c85eff54947"/>
    <p:sldId xmlns:r="http://schemas.openxmlformats.org/officeDocument/2006/relationships" id="257" r:id="Rb539e32ec88645c7"/>
    <p:sldId xmlns:r="http://schemas.openxmlformats.org/officeDocument/2006/relationships" id="258" r:id="R281a0319f71f4633"/>
    <p:sldId xmlns:r="http://schemas.openxmlformats.org/officeDocument/2006/relationships" id="259" r:id="Rd3e5b269b0fe4722"/>
    <p:sldId xmlns:r="http://schemas.openxmlformats.org/officeDocument/2006/relationships" id="260" r:id="R1ea13c46348b49c6"/>
    <p:sldId xmlns:r="http://schemas.openxmlformats.org/officeDocument/2006/relationships" id="261" r:id="R42a9edab9fe64445"/>
    <p:sldId xmlns:r="http://schemas.openxmlformats.org/officeDocument/2006/relationships" id="262" r:id="R9f804f34643946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34c45d8dbf4907" /><Relationship Type="http://schemas.openxmlformats.org/officeDocument/2006/relationships/slide" Target="/ppt/slides/slide1.xml" Id="R1b790c85eff54947" /><Relationship Type="http://schemas.openxmlformats.org/officeDocument/2006/relationships/slide" Target="/ppt/slides/slide2.xml" Id="Rb539e32ec88645c7" /><Relationship Type="http://schemas.openxmlformats.org/officeDocument/2006/relationships/slide" Target="/ppt/slides/slide3.xml" Id="R281a0319f71f4633" /><Relationship Type="http://schemas.openxmlformats.org/officeDocument/2006/relationships/slide" Target="/ppt/slides/slide4.xml" Id="Rd3e5b269b0fe4722" /><Relationship Type="http://schemas.openxmlformats.org/officeDocument/2006/relationships/slide" Target="/ppt/slides/slide5.xml" Id="R1ea13c46348b49c6" /><Relationship Type="http://schemas.openxmlformats.org/officeDocument/2006/relationships/slide" Target="/ppt/slides/slide6.xml" Id="R42a9edab9fe64445" /><Relationship Type="http://schemas.openxmlformats.org/officeDocument/2006/relationships/slide" Target="/ppt/slides/slide7.xml" Id="R9f804f34643946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6250ee68a14f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cccbb78334673" /><Relationship Type="http://schemas.openxmlformats.org/officeDocument/2006/relationships/theme" Target="/ppt/slideMasters/theme/theme1.xml" Id="R8fdee8f245a24a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4cccbb783346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beadca0b840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a5b35f84f4e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7a0d41f094b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f87c8b52f47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15ff66b5345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b08d3db714b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379ca27a94f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BØMA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4 080 121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22 064 777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24 364 777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BØRRE WINTHER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Børre Winther, Lumber brygge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988 767 646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