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d608c5a44740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8562e9e73e4034"/>
  </p:sldMasterIdLst>
  <p:sldIdLst>
    <p:sldId xmlns:r="http://schemas.openxmlformats.org/officeDocument/2006/relationships" id="256" r:id="R299346680c0e416a"/>
    <p:sldId xmlns:r="http://schemas.openxmlformats.org/officeDocument/2006/relationships" id="257" r:id="Rd193f16b71844122"/>
    <p:sldId xmlns:r="http://schemas.openxmlformats.org/officeDocument/2006/relationships" id="258" r:id="R847ffc8b516c40c0"/>
    <p:sldId xmlns:r="http://schemas.openxmlformats.org/officeDocument/2006/relationships" id="259" r:id="R695619bd47a54f42"/>
    <p:sldId xmlns:r="http://schemas.openxmlformats.org/officeDocument/2006/relationships" id="260" r:id="R51c1f9ba48634e69"/>
    <p:sldId xmlns:r="http://schemas.openxmlformats.org/officeDocument/2006/relationships" id="261" r:id="R1273b7f0b61b4cdc"/>
    <p:sldId xmlns:r="http://schemas.openxmlformats.org/officeDocument/2006/relationships" id="262" r:id="R83d1aaabb48c40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8562e9e73e4034" /><Relationship Type="http://schemas.openxmlformats.org/officeDocument/2006/relationships/slide" Target="/ppt/slides/slide1.xml" Id="R299346680c0e416a" /><Relationship Type="http://schemas.openxmlformats.org/officeDocument/2006/relationships/slide" Target="/ppt/slides/slide2.xml" Id="Rd193f16b71844122" /><Relationship Type="http://schemas.openxmlformats.org/officeDocument/2006/relationships/slide" Target="/ppt/slides/slide3.xml" Id="R847ffc8b516c40c0" /><Relationship Type="http://schemas.openxmlformats.org/officeDocument/2006/relationships/slide" Target="/ppt/slides/slide4.xml" Id="R695619bd47a54f42" /><Relationship Type="http://schemas.openxmlformats.org/officeDocument/2006/relationships/slide" Target="/ppt/slides/slide5.xml" Id="R51c1f9ba48634e69" /><Relationship Type="http://schemas.openxmlformats.org/officeDocument/2006/relationships/slide" Target="/ppt/slides/slide6.xml" Id="R1273b7f0b61b4cdc" /><Relationship Type="http://schemas.openxmlformats.org/officeDocument/2006/relationships/slide" Target="/ppt/slides/slide7.xml" Id="R83d1aaabb48c40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faf34d84848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e72811e0d4289" /><Relationship Type="http://schemas.openxmlformats.org/officeDocument/2006/relationships/theme" Target="/ppt/slideMasters/theme/theme1.xml" Id="R94ff4f26617d42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4e72811e0d42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b28847b4d4a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3fe1e476c46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eb3f9518b47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565c56e7441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730cc9a6a4c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ad5d8308a42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1ee0242f64e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BERA AS ble etablert [år] og holder til i Brattholmen.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−7 417 229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119 350 440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1 581 329 949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1 880 946 042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SANGOLT MAGNE ROAR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SANGOLT MATS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SANGOLT MERETHE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SANGOLT BERIT HEIDI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Skrubbenesvegen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32 29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988 753 130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