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7ccdb8451647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c9c01424934620"/>
  </p:sldMasterIdLst>
  <p:sldIdLst>
    <p:sldId xmlns:r="http://schemas.openxmlformats.org/officeDocument/2006/relationships" id="256" r:id="R490654a1b2e44f14"/>
    <p:sldId xmlns:r="http://schemas.openxmlformats.org/officeDocument/2006/relationships" id="257" r:id="Rbc3caed606f9431b"/>
    <p:sldId xmlns:r="http://schemas.openxmlformats.org/officeDocument/2006/relationships" id="258" r:id="R1d1e34399f6e499f"/>
    <p:sldId xmlns:r="http://schemas.openxmlformats.org/officeDocument/2006/relationships" id="259" r:id="R9e1871eaf8754b7c"/>
    <p:sldId xmlns:r="http://schemas.openxmlformats.org/officeDocument/2006/relationships" id="260" r:id="R286f296677df4908"/>
    <p:sldId xmlns:r="http://schemas.openxmlformats.org/officeDocument/2006/relationships" id="261" r:id="R4c5f2d855f304b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c9c01424934620" /><Relationship Type="http://schemas.openxmlformats.org/officeDocument/2006/relationships/slide" Target="/ppt/slides/slide1.xml" Id="R490654a1b2e44f14" /><Relationship Type="http://schemas.openxmlformats.org/officeDocument/2006/relationships/slide" Target="/ppt/slides/slide2.xml" Id="Rbc3caed606f9431b" /><Relationship Type="http://schemas.openxmlformats.org/officeDocument/2006/relationships/slide" Target="/ppt/slides/slide3.xml" Id="R1d1e34399f6e499f" /><Relationship Type="http://schemas.openxmlformats.org/officeDocument/2006/relationships/slide" Target="/ppt/slides/slide4.xml" Id="R9e1871eaf8754b7c" /><Relationship Type="http://schemas.openxmlformats.org/officeDocument/2006/relationships/slide" Target="/ppt/slides/slide5.xml" Id="R286f296677df4908" /><Relationship Type="http://schemas.openxmlformats.org/officeDocument/2006/relationships/slide" Target="/ppt/slides/slide6.xml" Id="R4c5f2d855f304b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1e527fd49541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23904294754ccf" /><Relationship Type="http://schemas.openxmlformats.org/officeDocument/2006/relationships/theme" Target="/ppt/slideMasters/theme/theme1.xml" Id="Rb7fc4657143248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23904294754c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be11ea3134b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3c40affd94d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f03c85ce1a47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e766f38d2440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e0f7b7efc648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306099ff3648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Skrubbenesvegen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5350 Brattholmen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32 29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988 753 130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BERA AS</a:t>
            </a:r>
          </a:p>
        </p:txBody>
      </p:sp>
    </p:spTree>
  </p:cSld>
  <p:clrMapOvr>
    <a:masterClrMapping xmlns:a="http://schemas.openxmlformats.org/drawingml/2006/main"/>
  </p:clrMapOvr>
</p:sld>
</file>