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4350c2e45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57b4d654f44c67"/>
  </p:sldMasterIdLst>
  <p:sldIdLst>
    <p:sldId xmlns:r="http://schemas.openxmlformats.org/officeDocument/2006/relationships" id="256" r:id="R83c3a2dd1a254542"/>
    <p:sldId xmlns:r="http://schemas.openxmlformats.org/officeDocument/2006/relationships" id="257" r:id="Rc2ee6cd9246740c5"/>
    <p:sldId xmlns:r="http://schemas.openxmlformats.org/officeDocument/2006/relationships" id="258" r:id="Rf26a9ddd6ed94ed9"/>
    <p:sldId xmlns:r="http://schemas.openxmlformats.org/officeDocument/2006/relationships" id="259" r:id="R70ce77861d9f4ad7"/>
    <p:sldId xmlns:r="http://schemas.openxmlformats.org/officeDocument/2006/relationships" id="260" r:id="R332b080eebc64202"/>
    <p:sldId xmlns:r="http://schemas.openxmlformats.org/officeDocument/2006/relationships" id="261" r:id="R471f1b8588544c00"/>
    <p:sldId xmlns:r="http://schemas.openxmlformats.org/officeDocument/2006/relationships" id="262" r:id="Rcce54a59b984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7b4d654f44c67" /><Relationship Type="http://schemas.openxmlformats.org/officeDocument/2006/relationships/slide" Target="/ppt/slides/slide1.xml" Id="R83c3a2dd1a254542" /><Relationship Type="http://schemas.openxmlformats.org/officeDocument/2006/relationships/slide" Target="/ppt/slides/slide2.xml" Id="Rc2ee6cd9246740c5" /><Relationship Type="http://schemas.openxmlformats.org/officeDocument/2006/relationships/slide" Target="/ppt/slides/slide3.xml" Id="Rf26a9ddd6ed94ed9" /><Relationship Type="http://schemas.openxmlformats.org/officeDocument/2006/relationships/slide" Target="/ppt/slides/slide4.xml" Id="R70ce77861d9f4ad7" /><Relationship Type="http://schemas.openxmlformats.org/officeDocument/2006/relationships/slide" Target="/ppt/slides/slide5.xml" Id="R332b080eebc64202" /><Relationship Type="http://schemas.openxmlformats.org/officeDocument/2006/relationships/slide" Target="/ppt/slides/slide6.xml" Id="R471f1b8588544c00" /><Relationship Type="http://schemas.openxmlformats.org/officeDocument/2006/relationships/slide" Target="/ppt/slides/slide7.xml" Id="Rcce54a59b984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e7ead52d2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dae52089e4381" /><Relationship Type="http://schemas.openxmlformats.org/officeDocument/2006/relationships/theme" Target="/ppt/slideMasters/theme/theme1.xml" Id="R288a1f7a455345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9dae52089e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af19c25ae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a80d675c04f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e8d51d23948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7a7e4ad01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64d58a1d9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0eb7b9ca748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119fb3c964e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JORAD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7 110 598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65 419 399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65 553 408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JOHANNE NILSEN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IVAR IVERSEN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NILSEN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AGERSBORG IVERSEN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NILSEN GRINAKER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 AGERSBORG IVERSEN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Stillaugs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JORAD AS</a:t>
            </a:r>
          </a:p>
        </p:txBody>
      </p:sp>
    </p:spTree>
  </p:cSld>
  <p:clrMapOvr>
    <a:masterClrMapping xmlns:a="http://schemas.openxmlformats.org/drawingml/2006/main"/>
  </p:clrMapOvr>
</p:sld>
</file>