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0848b16eed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145b460254221"/>
  </p:sldMasterIdLst>
  <p:sldIdLst>
    <p:sldId xmlns:r="http://schemas.openxmlformats.org/officeDocument/2006/relationships" id="256" r:id="Rab00a84390ee4c5b"/>
    <p:sldId xmlns:r="http://schemas.openxmlformats.org/officeDocument/2006/relationships" id="257" r:id="Rf29fbd73bda84de1"/>
    <p:sldId xmlns:r="http://schemas.openxmlformats.org/officeDocument/2006/relationships" id="258" r:id="R14a2b844099046a8"/>
    <p:sldId xmlns:r="http://schemas.openxmlformats.org/officeDocument/2006/relationships" id="259" r:id="R0a66880b555042de"/>
    <p:sldId xmlns:r="http://schemas.openxmlformats.org/officeDocument/2006/relationships" id="260" r:id="R984dd5050e9445fd"/>
    <p:sldId xmlns:r="http://schemas.openxmlformats.org/officeDocument/2006/relationships" id="261" r:id="Rb1e4352838db49e7"/>
    <p:sldId xmlns:r="http://schemas.openxmlformats.org/officeDocument/2006/relationships" id="262" r:id="Rbf10a1be128d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145b460254221" /><Relationship Type="http://schemas.openxmlformats.org/officeDocument/2006/relationships/slide" Target="/ppt/slides/slide1.xml" Id="Rab00a84390ee4c5b" /><Relationship Type="http://schemas.openxmlformats.org/officeDocument/2006/relationships/slide" Target="/ppt/slides/slide2.xml" Id="Rf29fbd73bda84de1" /><Relationship Type="http://schemas.openxmlformats.org/officeDocument/2006/relationships/slide" Target="/ppt/slides/slide3.xml" Id="R14a2b844099046a8" /><Relationship Type="http://schemas.openxmlformats.org/officeDocument/2006/relationships/slide" Target="/ppt/slides/slide4.xml" Id="R0a66880b555042de" /><Relationship Type="http://schemas.openxmlformats.org/officeDocument/2006/relationships/slide" Target="/ppt/slides/slide5.xml" Id="R984dd5050e9445fd" /><Relationship Type="http://schemas.openxmlformats.org/officeDocument/2006/relationships/slide" Target="/ppt/slides/slide6.xml" Id="Rb1e4352838db49e7" /><Relationship Type="http://schemas.openxmlformats.org/officeDocument/2006/relationships/slide" Target="/ppt/slides/slide7.xml" Id="Rbf10a1be128d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6ab32558840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a5edb6b694577" /><Relationship Type="http://schemas.openxmlformats.org/officeDocument/2006/relationships/theme" Target="/ppt/slideMasters/theme/theme1.xml" Id="R31dd6d4e4b80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ca5edb6b69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0414124f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4b3678d74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a5e49288f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1faff07a2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58dc53fe14c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30f205f39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9f460983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ESPEDAL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&amp; 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368 933 116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362 192 144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326 642 551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1 349 696 401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1 444 880 871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ESPEDAL &amp; CO AS</a:t>
            </a:r>
          </a:p>
        </p:txBody>
      </p:sp>
    </p:spTree>
  </p:cSld>
  <p:clrMapOvr>
    <a:masterClrMapping xmlns:a="http://schemas.openxmlformats.org/drawingml/2006/main"/>
  </p:clrMapOvr>
</p:sld>
</file>