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5892603b1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d0588c03b4cc3"/>
  </p:sldMasterIdLst>
  <p:sldIdLst>
    <p:sldId xmlns:r="http://schemas.openxmlformats.org/officeDocument/2006/relationships" id="256" r:id="R521928ad4d444148"/>
    <p:sldId xmlns:r="http://schemas.openxmlformats.org/officeDocument/2006/relationships" id="257" r:id="R997f5fc4d9ac4f81"/>
    <p:sldId xmlns:r="http://schemas.openxmlformats.org/officeDocument/2006/relationships" id="258" r:id="Rd7f6d37a40a74b3c"/>
    <p:sldId xmlns:r="http://schemas.openxmlformats.org/officeDocument/2006/relationships" id="259" r:id="Rcc36a0f2a7f54481"/>
    <p:sldId xmlns:r="http://schemas.openxmlformats.org/officeDocument/2006/relationships" id="260" r:id="Ra32722aebf774282"/>
    <p:sldId xmlns:r="http://schemas.openxmlformats.org/officeDocument/2006/relationships" id="261" r:id="R71d2db342704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d0588c03b4cc3" /><Relationship Type="http://schemas.openxmlformats.org/officeDocument/2006/relationships/slide" Target="/ppt/slides/slide1.xml" Id="R521928ad4d444148" /><Relationship Type="http://schemas.openxmlformats.org/officeDocument/2006/relationships/slide" Target="/ppt/slides/slide2.xml" Id="R997f5fc4d9ac4f81" /><Relationship Type="http://schemas.openxmlformats.org/officeDocument/2006/relationships/slide" Target="/ppt/slides/slide3.xml" Id="Rd7f6d37a40a74b3c" /><Relationship Type="http://schemas.openxmlformats.org/officeDocument/2006/relationships/slide" Target="/ppt/slides/slide4.xml" Id="Rcc36a0f2a7f54481" /><Relationship Type="http://schemas.openxmlformats.org/officeDocument/2006/relationships/slide" Target="/ppt/slides/slide5.xml" Id="Ra32722aebf774282" /><Relationship Type="http://schemas.openxmlformats.org/officeDocument/2006/relationships/slide" Target="/ppt/slides/slide6.xml" Id="R71d2db342704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420fa8b7c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053eb28f42a3" /><Relationship Type="http://schemas.openxmlformats.org/officeDocument/2006/relationships/theme" Target="/ppt/slideMasters/theme/theme1.xml" Id="R4bad5f46357a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6053eb28f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5de2e380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40e0d2aa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91a4116d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842718e5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bcdacec2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0a919fb5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