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1237768a1948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e3c5ccd8fa4a5a"/>
  </p:sldMasterIdLst>
  <p:sldIdLst>
    <p:sldId xmlns:r="http://schemas.openxmlformats.org/officeDocument/2006/relationships" id="256" r:id="Rd55cefd5e4de4d91"/>
    <p:sldId xmlns:r="http://schemas.openxmlformats.org/officeDocument/2006/relationships" id="257" r:id="Rd1b04b0d2794439e"/>
    <p:sldId xmlns:r="http://schemas.openxmlformats.org/officeDocument/2006/relationships" id="258" r:id="Re0fe42d3ee0a4d23"/>
    <p:sldId xmlns:r="http://schemas.openxmlformats.org/officeDocument/2006/relationships" id="259" r:id="R9b7f08f48c16400d"/>
    <p:sldId xmlns:r="http://schemas.openxmlformats.org/officeDocument/2006/relationships" id="260" r:id="R85f508932f904d15"/>
    <p:sldId xmlns:r="http://schemas.openxmlformats.org/officeDocument/2006/relationships" id="261" r:id="Rb3d34e4b773d4bb2"/>
    <p:sldId xmlns:r="http://schemas.openxmlformats.org/officeDocument/2006/relationships" id="262" r:id="R3649ffceaf5c42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e3c5ccd8fa4a5a" /><Relationship Type="http://schemas.openxmlformats.org/officeDocument/2006/relationships/slide" Target="/ppt/slides/slide1.xml" Id="Rd55cefd5e4de4d91" /><Relationship Type="http://schemas.openxmlformats.org/officeDocument/2006/relationships/slide" Target="/ppt/slides/slide2.xml" Id="Rd1b04b0d2794439e" /><Relationship Type="http://schemas.openxmlformats.org/officeDocument/2006/relationships/slide" Target="/ppt/slides/slide3.xml" Id="Re0fe42d3ee0a4d23" /><Relationship Type="http://schemas.openxmlformats.org/officeDocument/2006/relationships/slide" Target="/ppt/slides/slide4.xml" Id="R9b7f08f48c16400d" /><Relationship Type="http://schemas.openxmlformats.org/officeDocument/2006/relationships/slide" Target="/ppt/slides/slide5.xml" Id="R85f508932f904d15" /><Relationship Type="http://schemas.openxmlformats.org/officeDocument/2006/relationships/slide" Target="/ppt/slides/slide6.xml" Id="Rb3d34e4b773d4bb2" /><Relationship Type="http://schemas.openxmlformats.org/officeDocument/2006/relationships/slide" Target="/ppt/slides/slide7.xml" Id="R3649ffceaf5c42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64cf19117f45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def46bc5d458f" /><Relationship Type="http://schemas.openxmlformats.org/officeDocument/2006/relationships/theme" Target="/ppt/slideMasters/theme/theme1.xml" Id="R103f3c84b46344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7def46bc5d45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2bf39c8ad44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2d44464ee46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22225431f4a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f147c9bd646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b80d11d8741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d079998224a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83b6454b04e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FORVALTNING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241 133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20 003 730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107 341 705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196 001 546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OLAV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TOMMY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988 742 686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