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154198482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08fab8a8a4ad9"/>
  </p:sldMasterIdLst>
  <p:sldIdLst>
    <p:sldId xmlns:r="http://schemas.openxmlformats.org/officeDocument/2006/relationships" id="256" r:id="Re0237f633c134447"/>
    <p:sldId xmlns:r="http://schemas.openxmlformats.org/officeDocument/2006/relationships" id="257" r:id="Rc6ded5d06e4c45b2"/>
    <p:sldId xmlns:r="http://schemas.openxmlformats.org/officeDocument/2006/relationships" id="258" r:id="R6acec4648f694d25"/>
    <p:sldId xmlns:r="http://schemas.openxmlformats.org/officeDocument/2006/relationships" id="259" r:id="Rc311171a5d6f49d4"/>
    <p:sldId xmlns:r="http://schemas.openxmlformats.org/officeDocument/2006/relationships" id="260" r:id="R4905a0f2d7254c31"/>
    <p:sldId xmlns:r="http://schemas.openxmlformats.org/officeDocument/2006/relationships" id="261" r:id="R59056db833c1422e"/>
    <p:sldId xmlns:r="http://schemas.openxmlformats.org/officeDocument/2006/relationships" id="262" r:id="Raa83d951b859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08fab8a8a4ad9" /><Relationship Type="http://schemas.openxmlformats.org/officeDocument/2006/relationships/slide" Target="/ppt/slides/slide1.xml" Id="Re0237f633c134447" /><Relationship Type="http://schemas.openxmlformats.org/officeDocument/2006/relationships/slide" Target="/ppt/slides/slide2.xml" Id="Rc6ded5d06e4c45b2" /><Relationship Type="http://schemas.openxmlformats.org/officeDocument/2006/relationships/slide" Target="/ppt/slides/slide3.xml" Id="R6acec4648f694d25" /><Relationship Type="http://schemas.openxmlformats.org/officeDocument/2006/relationships/slide" Target="/ppt/slides/slide4.xml" Id="Rc311171a5d6f49d4" /><Relationship Type="http://schemas.openxmlformats.org/officeDocument/2006/relationships/slide" Target="/ppt/slides/slide5.xml" Id="R4905a0f2d7254c31" /><Relationship Type="http://schemas.openxmlformats.org/officeDocument/2006/relationships/slide" Target="/ppt/slides/slide6.xml" Id="R59056db833c1422e" /><Relationship Type="http://schemas.openxmlformats.org/officeDocument/2006/relationships/slide" Target="/ppt/slides/slide7.xml" Id="Raa83d951b859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cf088579a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13c1e3d84a5d" /><Relationship Type="http://schemas.openxmlformats.org/officeDocument/2006/relationships/theme" Target="/ppt/slideMasters/theme/theme1.xml" Id="R324d1a3b6393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d13c1e3d8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a34f00bc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44e09de1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abfe39aec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71b06e0b8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01d3823d3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86d86dd8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8e7ce10d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