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16331fb02a46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caa2e0ffae4741"/>
  </p:sldMasterIdLst>
  <p:sldIdLst>
    <p:sldId xmlns:r="http://schemas.openxmlformats.org/officeDocument/2006/relationships" id="256" r:id="R937a969333634487"/>
    <p:sldId xmlns:r="http://schemas.openxmlformats.org/officeDocument/2006/relationships" id="257" r:id="R8e0b9e5f78984db5"/>
    <p:sldId xmlns:r="http://schemas.openxmlformats.org/officeDocument/2006/relationships" id="258" r:id="Rdbf0a46050724ce8"/>
    <p:sldId xmlns:r="http://schemas.openxmlformats.org/officeDocument/2006/relationships" id="259" r:id="Rc25ebaff70584e23"/>
    <p:sldId xmlns:r="http://schemas.openxmlformats.org/officeDocument/2006/relationships" id="260" r:id="R057af7fc542c49e5"/>
    <p:sldId xmlns:r="http://schemas.openxmlformats.org/officeDocument/2006/relationships" id="261" r:id="R610c767e594247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aa2e0ffae4741" /><Relationship Type="http://schemas.openxmlformats.org/officeDocument/2006/relationships/slide" Target="/ppt/slides/slide1.xml" Id="R937a969333634487" /><Relationship Type="http://schemas.openxmlformats.org/officeDocument/2006/relationships/slide" Target="/ppt/slides/slide2.xml" Id="R8e0b9e5f78984db5" /><Relationship Type="http://schemas.openxmlformats.org/officeDocument/2006/relationships/slide" Target="/ppt/slides/slide3.xml" Id="Rdbf0a46050724ce8" /><Relationship Type="http://schemas.openxmlformats.org/officeDocument/2006/relationships/slide" Target="/ppt/slides/slide4.xml" Id="Rc25ebaff70584e23" /><Relationship Type="http://schemas.openxmlformats.org/officeDocument/2006/relationships/slide" Target="/ppt/slides/slide5.xml" Id="R057af7fc542c49e5" /><Relationship Type="http://schemas.openxmlformats.org/officeDocument/2006/relationships/slide" Target="/ppt/slides/slide6.xml" Id="R610c767e594247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030bd5b5d4b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ed1c3f2b24bb6" /><Relationship Type="http://schemas.openxmlformats.org/officeDocument/2006/relationships/theme" Target="/ppt/slideMasters/theme/theme1.xml" Id="R99bfa536e14346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ded1c3f2b24b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6c6b8993146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93ff37da641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9c32189734b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baeaa767e4f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053a2d91a44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7c3f01a2243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OLAVS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egil.bue@tsgruppen.no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988 739 928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OLAVS HOLDING AS</a:t>
            </a:r>
          </a:p>
        </p:txBody>
      </p:sp>
    </p:spTree>
  </p:cSld>
  <p:clrMapOvr>
    <a:masterClrMapping xmlns:a="http://schemas.openxmlformats.org/drawingml/2006/main"/>
  </p:clrMapOvr>
</p:sld>
</file>