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dc39d5aad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15150b1334a2c"/>
  </p:sldMasterIdLst>
  <p:sldIdLst>
    <p:sldId xmlns:r="http://schemas.openxmlformats.org/officeDocument/2006/relationships" id="256" r:id="Ra028e019d62946a4"/>
    <p:sldId xmlns:r="http://schemas.openxmlformats.org/officeDocument/2006/relationships" id="257" r:id="R229ffb2655b94395"/>
    <p:sldId xmlns:r="http://schemas.openxmlformats.org/officeDocument/2006/relationships" id="258" r:id="R466753412cfd409f"/>
    <p:sldId xmlns:r="http://schemas.openxmlformats.org/officeDocument/2006/relationships" id="259" r:id="Rba446c71c37a40ba"/>
    <p:sldId xmlns:r="http://schemas.openxmlformats.org/officeDocument/2006/relationships" id="260" r:id="R25997c0804c14df9"/>
    <p:sldId xmlns:r="http://schemas.openxmlformats.org/officeDocument/2006/relationships" id="261" r:id="Rfce1399975c44798"/>
    <p:sldId xmlns:r="http://schemas.openxmlformats.org/officeDocument/2006/relationships" id="262" r:id="R8c7aec69ae9e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15150b1334a2c" /><Relationship Type="http://schemas.openxmlformats.org/officeDocument/2006/relationships/slide" Target="/ppt/slides/slide1.xml" Id="Ra028e019d62946a4" /><Relationship Type="http://schemas.openxmlformats.org/officeDocument/2006/relationships/slide" Target="/ppt/slides/slide2.xml" Id="R229ffb2655b94395" /><Relationship Type="http://schemas.openxmlformats.org/officeDocument/2006/relationships/slide" Target="/ppt/slides/slide3.xml" Id="R466753412cfd409f" /><Relationship Type="http://schemas.openxmlformats.org/officeDocument/2006/relationships/slide" Target="/ppt/slides/slide4.xml" Id="Rba446c71c37a40ba" /><Relationship Type="http://schemas.openxmlformats.org/officeDocument/2006/relationships/slide" Target="/ppt/slides/slide5.xml" Id="R25997c0804c14df9" /><Relationship Type="http://schemas.openxmlformats.org/officeDocument/2006/relationships/slide" Target="/ppt/slides/slide6.xml" Id="Rfce1399975c44798" /><Relationship Type="http://schemas.openxmlformats.org/officeDocument/2006/relationships/slide" Target="/ppt/slides/slide7.xml" Id="R8c7aec69ae9e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9201a8636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5f8f14364917" /><Relationship Type="http://schemas.openxmlformats.org/officeDocument/2006/relationships/theme" Target="/ppt/slideMasters/theme/theme1.xml" Id="R7fb0a06dd2d3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55f8f1436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02328297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1762dec4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cab517d0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7034284e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663b8a46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27502254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d462a971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