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845636d29b40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5a7424653c4cc9"/>
  </p:sldMasterIdLst>
  <p:sldIdLst>
    <p:sldId xmlns:r="http://schemas.openxmlformats.org/officeDocument/2006/relationships" id="256" r:id="Rd6235eb0aa7747f3"/>
    <p:sldId xmlns:r="http://schemas.openxmlformats.org/officeDocument/2006/relationships" id="257" r:id="R554541e70e6d4481"/>
    <p:sldId xmlns:r="http://schemas.openxmlformats.org/officeDocument/2006/relationships" id="258" r:id="R01cc8057369143c5"/>
    <p:sldId xmlns:r="http://schemas.openxmlformats.org/officeDocument/2006/relationships" id="259" r:id="R2f55e2cf124e43cd"/>
    <p:sldId xmlns:r="http://schemas.openxmlformats.org/officeDocument/2006/relationships" id="260" r:id="R516d418d94314fc6"/>
    <p:sldId xmlns:r="http://schemas.openxmlformats.org/officeDocument/2006/relationships" id="261" r:id="Re3a0f9fbf4ca4d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5a7424653c4cc9" /><Relationship Type="http://schemas.openxmlformats.org/officeDocument/2006/relationships/slide" Target="/ppt/slides/slide1.xml" Id="Rd6235eb0aa7747f3" /><Relationship Type="http://schemas.openxmlformats.org/officeDocument/2006/relationships/slide" Target="/ppt/slides/slide2.xml" Id="R554541e70e6d4481" /><Relationship Type="http://schemas.openxmlformats.org/officeDocument/2006/relationships/slide" Target="/ppt/slides/slide3.xml" Id="R01cc8057369143c5" /><Relationship Type="http://schemas.openxmlformats.org/officeDocument/2006/relationships/slide" Target="/ppt/slides/slide4.xml" Id="R2f55e2cf124e43cd" /><Relationship Type="http://schemas.openxmlformats.org/officeDocument/2006/relationships/slide" Target="/ppt/slides/slide5.xml" Id="R516d418d94314fc6" /><Relationship Type="http://schemas.openxmlformats.org/officeDocument/2006/relationships/slide" Target="/ppt/slides/slide6.xml" Id="Re3a0f9fbf4ca4d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9496f31d0949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b514601c149a9" /><Relationship Type="http://schemas.openxmlformats.org/officeDocument/2006/relationships/theme" Target="/ppt/slideMasters/theme/theme1.xml" Id="R98a8a71070c548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5b514601c149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d2b33747440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8bc168f534e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1791561cd44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058c1b41647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787b5116d45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b1c48225445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FIKAN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FIKAN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FIKAN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FIKAN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FIKAN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FIKAN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Finn Røed, Linaaes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3256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11 62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988 737 399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FIKAN AS</a:t>
            </a:r>
          </a:p>
        </p:txBody>
      </p:sp>
    </p:spTree>
  </p:cSld>
  <p:clrMapOvr>
    <a:masterClrMapping xmlns:a="http://schemas.openxmlformats.org/drawingml/2006/main"/>
  </p:clrMapOvr>
</p:sld>
</file>