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6a71d9f5fe4f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5ecbeee49f4c92"/>
  </p:sldMasterIdLst>
  <p:sldIdLst>
    <p:sldId xmlns:r="http://schemas.openxmlformats.org/officeDocument/2006/relationships" id="256" r:id="Ra4d1b200e9094f73"/>
    <p:sldId xmlns:r="http://schemas.openxmlformats.org/officeDocument/2006/relationships" id="257" r:id="R98bc703f494b4685"/>
    <p:sldId xmlns:r="http://schemas.openxmlformats.org/officeDocument/2006/relationships" id="258" r:id="Rdc27fabdef3e49cc"/>
    <p:sldId xmlns:r="http://schemas.openxmlformats.org/officeDocument/2006/relationships" id="259" r:id="R4b0557467dc64821"/>
    <p:sldId xmlns:r="http://schemas.openxmlformats.org/officeDocument/2006/relationships" id="260" r:id="R6cd66d3dcbc940ba"/>
    <p:sldId xmlns:r="http://schemas.openxmlformats.org/officeDocument/2006/relationships" id="261" r:id="R7e9f2ddd6fb54627"/>
    <p:sldId xmlns:r="http://schemas.openxmlformats.org/officeDocument/2006/relationships" id="262" r:id="R2570c4f643694b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5ecbeee49f4c92" /><Relationship Type="http://schemas.openxmlformats.org/officeDocument/2006/relationships/slide" Target="/ppt/slides/slide1.xml" Id="Ra4d1b200e9094f73" /><Relationship Type="http://schemas.openxmlformats.org/officeDocument/2006/relationships/slide" Target="/ppt/slides/slide2.xml" Id="R98bc703f494b4685" /><Relationship Type="http://schemas.openxmlformats.org/officeDocument/2006/relationships/slide" Target="/ppt/slides/slide3.xml" Id="Rdc27fabdef3e49cc" /><Relationship Type="http://schemas.openxmlformats.org/officeDocument/2006/relationships/slide" Target="/ppt/slides/slide4.xml" Id="R4b0557467dc64821" /><Relationship Type="http://schemas.openxmlformats.org/officeDocument/2006/relationships/slide" Target="/ppt/slides/slide5.xml" Id="R6cd66d3dcbc940ba" /><Relationship Type="http://schemas.openxmlformats.org/officeDocument/2006/relationships/slide" Target="/ppt/slides/slide6.xml" Id="R7e9f2ddd6fb54627" /><Relationship Type="http://schemas.openxmlformats.org/officeDocument/2006/relationships/slide" Target="/ppt/slides/slide7.xml" Id="R2570c4f643694b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4e3cd0913a4c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7f0da9b144dd6" /><Relationship Type="http://schemas.openxmlformats.org/officeDocument/2006/relationships/theme" Target="/ppt/slideMasters/theme/theme1.xml" Id="Raaddf6515c564e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67f0da9b144d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8b24f3c9342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1b091d51a42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83d18f6134e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ca6edfe064e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79da91e5645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720b261da42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24e0ff7fe48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FALKHØ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FALKHØ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FALKHØ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FALKHØ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FALKHØ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FALKHØ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−95 796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3 047 618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43 932 466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46 381 949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FALKHØ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OPPSJØ AS  –  45,8 %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GISNA AS  –  34,2 %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BACHKE  –  11,7 %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GRYTHATTEN AS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VARDÅSTOPPEN AS  –  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FALKHØ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99 28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988 732 400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FALKHØ AS</a:t>
            </a:r>
          </a:p>
        </p:txBody>
      </p:sp>
    </p:spTree>
  </p:cSld>
  <p:clrMapOvr>
    <a:masterClrMapping xmlns:a="http://schemas.openxmlformats.org/drawingml/2006/main"/>
  </p:clrMapOvr>
</p:sld>
</file>