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952edb199a45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7097d8f2c74f0c"/>
  </p:sldMasterIdLst>
  <p:sldIdLst>
    <p:sldId xmlns:r="http://schemas.openxmlformats.org/officeDocument/2006/relationships" id="256" r:id="Re5ea4b6d048a416b"/>
    <p:sldId xmlns:r="http://schemas.openxmlformats.org/officeDocument/2006/relationships" id="257" r:id="R2b59b53cb16d42f0"/>
    <p:sldId xmlns:r="http://schemas.openxmlformats.org/officeDocument/2006/relationships" id="258" r:id="R2cad90eb22fe4259"/>
    <p:sldId xmlns:r="http://schemas.openxmlformats.org/officeDocument/2006/relationships" id="259" r:id="R58c995d6648444d6"/>
    <p:sldId xmlns:r="http://schemas.openxmlformats.org/officeDocument/2006/relationships" id="260" r:id="R7fe73bfaf48a4c6b"/>
    <p:sldId xmlns:r="http://schemas.openxmlformats.org/officeDocument/2006/relationships" id="261" r:id="R152ff801d8574216"/>
    <p:sldId xmlns:r="http://schemas.openxmlformats.org/officeDocument/2006/relationships" id="262" r:id="R146e2e6620b249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7097d8f2c74f0c" /><Relationship Type="http://schemas.openxmlformats.org/officeDocument/2006/relationships/slide" Target="/ppt/slides/slide1.xml" Id="Re5ea4b6d048a416b" /><Relationship Type="http://schemas.openxmlformats.org/officeDocument/2006/relationships/slide" Target="/ppt/slides/slide2.xml" Id="R2b59b53cb16d42f0" /><Relationship Type="http://schemas.openxmlformats.org/officeDocument/2006/relationships/slide" Target="/ppt/slides/slide3.xml" Id="R2cad90eb22fe4259" /><Relationship Type="http://schemas.openxmlformats.org/officeDocument/2006/relationships/slide" Target="/ppt/slides/slide4.xml" Id="R58c995d6648444d6" /><Relationship Type="http://schemas.openxmlformats.org/officeDocument/2006/relationships/slide" Target="/ppt/slides/slide5.xml" Id="R7fe73bfaf48a4c6b" /><Relationship Type="http://schemas.openxmlformats.org/officeDocument/2006/relationships/slide" Target="/ppt/slides/slide6.xml" Id="R152ff801d8574216" /><Relationship Type="http://schemas.openxmlformats.org/officeDocument/2006/relationships/slide" Target="/ppt/slides/slide7.xml" Id="R146e2e6620b249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2394c5b6dc45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ad80dda894b85" /><Relationship Type="http://schemas.openxmlformats.org/officeDocument/2006/relationships/theme" Target="/ppt/slideMasters/theme/theme1.xml" Id="Raa6fe51a2b4b42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9ad80dda894b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0b9b4df7f4f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55cf8bd6044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020dc9a7941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82b8c8b9841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21bbb0b1c4d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e3b6b8f5f4f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f78d9b74f4e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ZIMSAVE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ZIMSAVE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−959 422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18 727 973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143 582 313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143 755 036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ZIMMER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Gladvollveien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988 725 714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ZIMSAVE AS</a:t>
            </a:r>
          </a:p>
        </p:txBody>
      </p:sp>
    </p:spTree>
  </p:cSld>
  <p:clrMapOvr>
    <a:masterClrMapping xmlns:a="http://schemas.openxmlformats.org/drawingml/2006/main"/>
  </p:clrMapOvr>
</p:sld>
</file>