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c5b01c2dae40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c7ac5c44fd4ccf"/>
  </p:sldMasterIdLst>
  <p:sldIdLst>
    <p:sldId xmlns:r="http://schemas.openxmlformats.org/officeDocument/2006/relationships" id="256" r:id="Rf475947bf3c14920"/>
    <p:sldId xmlns:r="http://schemas.openxmlformats.org/officeDocument/2006/relationships" id="257" r:id="R08b3c872496247ff"/>
    <p:sldId xmlns:r="http://schemas.openxmlformats.org/officeDocument/2006/relationships" id="258" r:id="Ra1d000ae262a4022"/>
    <p:sldId xmlns:r="http://schemas.openxmlformats.org/officeDocument/2006/relationships" id="259" r:id="Rcd6ccb8d954d4c9e"/>
    <p:sldId xmlns:r="http://schemas.openxmlformats.org/officeDocument/2006/relationships" id="260" r:id="R6c6b4098449144ae"/>
    <p:sldId xmlns:r="http://schemas.openxmlformats.org/officeDocument/2006/relationships" id="261" r:id="Rd70661b0cef24194"/>
    <p:sldId xmlns:r="http://schemas.openxmlformats.org/officeDocument/2006/relationships" id="262" r:id="R4306f695902549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c7ac5c44fd4ccf" /><Relationship Type="http://schemas.openxmlformats.org/officeDocument/2006/relationships/slide" Target="/ppt/slides/slide1.xml" Id="Rf475947bf3c14920" /><Relationship Type="http://schemas.openxmlformats.org/officeDocument/2006/relationships/slide" Target="/ppt/slides/slide2.xml" Id="R08b3c872496247ff" /><Relationship Type="http://schemas.openxmlformats.org/officeDocument/2006/relationships/slide" Target="/ppt/slides/slide3.xml" Id="Ra1d000ae262a4022" /><Relationship Type="http://schemas.openxmlformats.org/officeDocument/2006/relationships/slide" Target="/ppt/slides/slide4.xml" Id="Rcd6ccb8d954d4c9e" /><Relationship Type="http://schemas.openxmlformats.org/officeDocument/2006/relationships/slide" Target="/ppt/slides/slide5.xml" Id="R6c6b4098449144ae" /><Relationship Type="http://schemas.openxmlformats.org/officeDocument/2006/relationships/slide" Target="/ppt/slides/slide6.xml" Id="Rd70661b0cef24194" /><Relationship Type="http://schemas.openxmlformats.org/officeDocument/2006/relationships/slide" Target="/ppt/slides/slide7.xml" Id="R4306f695902549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bc1ec69fa42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33e38856947d4" /><Relationship Type="http://schemas.openxmlformats.org/officeDocument/2006/relationships/theme" Target="/ppt/slideMasters/theme/theme1.xml" Id="Rc3f6684d1c4f40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833e38856947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21a53d81743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b69cf32164e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08b0b035a42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3318daabd4a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54d5e7e554f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61e6acad546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84b3c2ac34e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VIERNESET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VIERNESET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222 100 924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252 371 084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JACOBSEN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Myrvangveien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988 723 681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VIERNESET INVESTERING AS</a:t>
            </a:r>
          </a:p>
        </p:txBody>
      </p:sp>
    </p:spTree>
  </p:cSld>
  <p:clrMapOvr>
    <a:masterClrMapping xmlns:a="http://schemas.openxmlformats.org/drawingml/2006/main"/>
  </p:clrMapOvr>
</p:sld>
</file>