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f82377272834cb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c471bb332ae4d70"/>
  </p:sldMasterIdLst>
  <p:sldIdLst>
    <p:sldId xmlns:r="http://schemas.openxmlformats.org/officeDocument/2006/relationships" id="256" r:id="R46cb46e315114db9"/>
    <p:sldId xmlns:r="http://schemas.openxmlformats.org/officeDocument/2006/relationships" id="257" r:id="R67c1fc2e1f67492f"/>
    <p:sldId xmlns:r="http://schemas.openxmlformats.org/officeDocument/2006/relationships" id="258" r:id="Rd6fba80b97d24373"/>
    <p:sldId xmlns:r="http://schemas.openxmlformats.org/officeDocument/2006/relationships" id="259" r:id="R581bbc27112e4472"/>
    <p:sldId xmlns:r="http://schemas.openxmlformats.org/officeDocument/2006/relationships" id="260" r:id="R67d408786fc645c7"/>
    <p:sldId xmlns:r="http://schemas.openxmlformats.org/officeDocument/2006/relationships" id="261" r:id="Rb88673a96adb4420"/>
    <p:sldId xmlns:r="http://schemas.openxmlformats.org/officeDocument/2006/relationships" id="262" r:id="R08f95913dce8460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c471bb332ae4d70" /><Relationship Type="http://schemas.openxmlformats.org/officeDocument/2006/relationships/slide" Target="/ppt/slides/slide1.xml" Id="R46cb46e315114db9" /><Relationship Type="http://schemas.openxmlformats.org/officeDocument/2006/relationships/slide" Target="/ppt/slides/slide2.xml" Id="R67c1fc2e1f67492f" /><Relationship Type="http://schemas.openxmlformats.org/officeDocument/2006/relationships/slide" Target="/ppt/slides/slide3.xml" Id="Rd6fba80b97d24373" /><Relationship Type="http://schemas.openxmlformats.org/officeDocument/2006/relationships/slide" Target="/ppt/slides/slide4.xml" Id="R581bbc27112e4472" /><Relationship Type="http://schemas.openxmlformats.org/officeDocument/2006/relationships/slide" Target="/ppt/slides/slide5.xml" Id="R67d408786fc645c7" /><Relationship Type="http://schemas.openxmlformats.org/officeDocument/2006/relationships/slide" Target="/ppt/slides/slide6.xml" Id="Rb88673a96adb4420" /><Relationship Type="http://schemas.openxmlformats.org/officeDocument/2006/relationships/slide" Target="/ppt/slides/slide7.xml" Id="R08f95913dce8460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432c54bce3e483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645bd413bc47fd" /><Relationship Type="http://schemas.openxmlformats.org/officeDocument/2006/relationships/theme" Target="/ppt/slideMasters/theme/theme1.xml" Id="R880dd96630fe4a7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b645bd413bc47f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a19e18c1ec496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cbabc60a6849c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50fc6fd8804c2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f35c785714478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51eb44ca2e4f0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9c93dac2c4419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c50b7137dc47f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HAHÅ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HAHÅ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HAHÅ AS ble etablert [år] og holder til i Egersund.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HAHÅ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HAHÅ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HAHÅ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897 631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−143 392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6 490 439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30 681 857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40 269 965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HAHÅ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KIM SKJÆVELAND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HAHÅ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Gartnerveien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4374 Egersund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kim@xina.no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988 694 169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HAHÅ AS</a:t>
            </a:r>
          </a:p>
        </p:txBody>
      </p:sp>
    </p:spTree>
  </p:cSld>
  <p:clrMapOvr>
    <a:masterClrMapping xmlns:a="http://schemas.openxmlformats.org/drawingml/2006/main"/>
  </p:clrMapOvr>
</p:sld>
</file>