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529988129741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692484d6704495"/>
  </p:sldMasterIdLst>
  <p:sldIdLst>
    <p:sldId xmlns:r="http://schemas.openxmlformats.org/officeDocument/2006/relationships" id="256" r:id="R2e1e85ad998741e9"/>
    <p:sldId xmlns:r="http://schemas.openxmlformats.org/officeDocument/2006/relationships" id="257" r:id="R97b43580a8154c7e"/>
    <p:sldId xmlns:r="http://schemas.openxmlformats.org/officeDocument/2006/relationships" id="258" r:id="Rea75da4908374202"/>
    <p:sldId xmlns:r="http://schemas.openxmlformats.org/officeDocument/2006/relationships" id="259" r:id="R8e14fdb4048e4cee"/>
    <p:sldId xmlns:r="http://schemas.openxmlformats.org/officeDocument/2006/relationships" id="260" r:id="R5dc90bdf5a404862"/>
    <p:sldId xmlns:r="http://schemas.openxmlformats.org/officeDocument/2006/relationships" id="261" r:id="Rec3c90f1fed946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692484d6704495" /><Relationship Type="http://schemas.openxmlformats.org/officeDocument/2006/relationships/slide" Target="/ppt/slides/slide1.xml" Id="R2e1e85ad998741e9" /><Relationship Type="http://schemas.openxmlformats.org/officeDocument/2006/relationships/slide" Target="/ppt/slides/slide2.xml" Id="R97b43580a8154c7e" /><Relationship Type="http://schemas.openxmlformats.org/officeDocument/2006/relationships/slide" Target="/ppt/slides/slide3.xml" Id="Rea75da4908374202" /><Relationship Type="http://schemas.openxmlformats.org/officeDocument/2006/relationships/slide" Target="/ppt/slides/slide4.xml" Id="R8e14fdb4048e4cee" /><Relationship Type="http://schemas.openxmlformats.org/officeDocument/2006/relationships/slide" Target="/ppt/slides/slide5.xml" Id="R5dc90bdf5a404862" /><Relationship Type="http://schemas.openxmlformats.org/officeDocument/2006/relationships/slide" Target="/ppt/slides/slide6.xml" Id="Rec3c90f1fed946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93aee5642f49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4c37b4e0a4751" /><Relationship Type="http://schemas.openxmlformats.org/officeDocument/2006/relationships/theme" Target="/ppt/slideMasters/theme/theme1.xml" Id="R39f05c564c0348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24c37b4e0a47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601f7f7fa48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04bbb40d546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ba07d12b243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2531e57a549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5b7a2f5e642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d9d0e645b48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HAHÅ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HAHÅ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HAHÅ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HAHÅ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HAHÅ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HAHÅ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Gartnerveien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4374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kim@xina.no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988 694 169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HAHÅ AS</a:t>
            </a:r>
          </a:p>
        </p:txBody>
      </p:sp>
    </p:spTree>
  </p:cSld>
  <p:clrMapOvr>
    <a:masterClrMapping xmlns:a="http://schemas.openxmlformats.org/drawingml/2006/main"/>
  </p:clrMapOvr>
</p:sld>
</file>