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982e2800a04465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b631bf7fee34b45"/>
  </p:sldMasterIdLst>
  <p:sldIdLst>
    <p:sldId xmlns:r="http://schemas.openxmlformats.org/officeDocument/2006/relationships" id="256" r:id="Rdb98fad163d14792"/>
    <p:sldId xmlns:r="http://schemas.openxmlformats.org/officeDocument/2006/relationships" id="257" r:id="Rfed634a6954b4261"/>
    <p:sldId xmlns:r="http://schemas.openxmlformats.org/officeDocument/2006/relationships" id="258" r:id="R41c624d0525443a1"/>
    <p:sldId xmlns:r="http://schemas.openxmlformats.org/officeDocument/2006/relationships" id="259" r:id="Rddba6555274b4b66"/>
    <p:sldId xmlns:r="http://schemas.openxmlformats.org/officeDocument/2006/relationships" id="260" r:id="R420109f1a08b4ab2"/>
    <p:sldId xmlns:r="http://schemas.openxmlformats.org/officeDocument/2006/relationships" id="261" r:id="Rabeca874f9414be3"/>
    <p:sldId xmlns:r="http://schemas.openxmlformats.org/officeDocument/2006/relationships" id="262" r:id="R420142275c05431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b631bf7fee34b45" /><Relationship Type="http://schemas.openxmlformats.org/officeDocument/2006/relationships/slide" Target="/ppt/slides/slide1.xml" Id="Rdb98fad163d14792" /><Relationship Type="http://schemas.openxmlformats.org/officeDocument/2006/relationships/slide" Target="/ppt/slides/slide2.xml" Id="Rfed634a6954b4261" /><Relationship Type="http://schemas.openxmlformats.org/officeDocument/2006/relationships/slide" Target="/ppt/slides/slide3.xml" Id="R41c624d0525443a1" /><Relationship Type="http://schemas.openxmlformats.org/officeDocument/2006/relationships/slide" Target="/ppt/slides/slide4.xml" Id="Rddba6555274b4b66" /><Relationship Type="http://schemas.openxmlformats.org/officeDocument/2006/relationships/slide" Target="/ppt/slides/slide5.xml" Id="R420109f1a08b4ab2" /><Relationship Type="http://schemas.openxmlformats.org/officeDocument/2006/relationships/slide" Target="/ppt/slides/slide6.xml" Id="Rabeca874f9414be3" /><Relationship Type="http://schemas.openxmlformats.org/officeDocument/2006/relationships/slide" Target="/ppt/slides/slide7.xml" Id="R420142275c05431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6dda7b1cf344b4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9026c14e28f4771" /><Relationship Type="http://schemas.openxmlformats.org/officeDocument/2006/relationships/theme" Target="/ppt/slideMasters/theme/theme1.xml" Id="R123dee4790ca482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9026c14e28f477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b74fa42017845c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c2747c595454b2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271c39dac5e45e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7cf59e1f5084ac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a65e1162ba3440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98635e7aa46490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2bc4d7e07b04d2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NORDIC GROUP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NORDIC GROUP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NORDIC GROUP HOLDING AS ble etablert [år] og holder til i Bergen.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NORDIC GROUP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NORDIC GROUP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NORDIC GROUP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78 734 162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7 042 008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1 787 111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214 419 718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959 851 830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NORDIC GROUP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KAN CAO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NORDIC GROUP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Christies gate 14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5015 Bergen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55 55 87 77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988 694 010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NORDIC GROUP HOLDING AS</a:t>
            </a:r>
          </a:p>
        </p:txBody>
      </p:sp>
    </p:spTree>
  </p:cSld>
  <p:clrMapOvr>
    <a:masterClrMapping xmlns:a="http://schemas.openxmlformats.org/drawingml/2006/main"/>
  </p:clrMapOvr>
</p:sld>
</file>