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08fa3801be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5a3ca5eba4171"/>
  </p:sldMasterIdLst>
  <p:sldIdLst>
    <p:sldId xmlns:r="http://schemas.openxmlformats.org/officeDocument/2006/relationships" id="256" r:id="R9d27dde6e5b54924"/>
    <p:sldId xmlns:r="http://schemas.openxmlformats.org/officeDocument/2006/relationships" id="257" r:id="R5f89c078b4d946b2"/>
    <p:sldId xmlns:r="http://schemas.openxmlformats.org/officeDocument/2006/relationships" id="258" r:id="R051b667b14bc4900"/>
    <p:sldId xmlns:r="http://schemas.openxmlformats.org/officeDocument/2006/relationships" id="259" r:id="R023c012e04784195"/>
    <p:sldId xmlns:r="http://schemas.openxmlformats.org/officeDocument/2006/relationships" id="260" r:id="R43bbad8fc05040ff"/>
    <p:sldId xmlns:r="http://schemas.openxmlformats.org/officeDocument/2006/relationships" id="261" r:id="R65ab71262733477d"/>
    <p:sldId xmlns:r="http://schemas.openxmlformats.org/officeDocument/2006/relationships" id="262" r:id="R7286932a19c8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5a3ca5eba4171" /><Relationship Type="http://schemas.openxmlformats.org/officeDocument/2006/relationships/slide" Target="/ppt/slides/slide1.xml" Id="R9d27dde6e5b54924" /><Relationship Type="http://schemas.openxmlformats.org/officeDocument/2006/relationships/slide" Target="/ppt/slides/slide2.xml" Id="R5f89c078b4d946b2" /><Relationship Type="http://schemas.openxmlformats.org/officeDocument/2006/relationships/slide" Target="/ppt/slides/slide3.xml" Id="R051b667b14bc4900" /><Relationship Type="http://schemas.openxmlformats.org/officeDocument/2006/relationships/slide" Target="/ppt/slides/slide4.xml" Id="R023c012e04784195" /><Relationship Type="http://schemas.openxmlformats.org/officeDocument/2006/relationships/slide" Target="/ppt/slides/slide5.xml" Id="R43bbad8fc05040ff" /><Relationship Type="http://schemas.openxmlformats.org/officeDocument/2006/relationships/slide" Target="/ppt/slides/slide6.xml" Id="R65ab71262733477d" /><Relationship Type="http://schemas.openxmlformats.org/officeDocument/2006/relationships/slide" Target="/ppt/slides/slide7.xml" Id="R7286932a19c8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3df66175c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2753f34244e2" /><Relationship Type="http://schemas.openxmlformats.org/officeDocument/2006/relationships/theme" Target="/ppt/slideMasters/theme/theme1.xml" Id="Rb48458dc48ca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72753f342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63870e7fd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80027091143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77a601b6b43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6546290c14f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f64cadde344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a9ea7b31d47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dc69632c1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KOLSÅSTOPPEN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64 466 155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FREDERIK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