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153e396d5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b5da0fcd54d41"/>
  </p:sldMasterIdLst>
  <p:sldIdLst>
    <p:sldId xmlns:r="http://schemas.openxmlformats.org/officeDocument/2006/relationships" id="256" r:id="R445e23ad43da4191"/>
    <p:sldId xmlns:r="http://schemas.openxmlformats.org/officeDocument/2006/relationships" id="257" r:id="R9034ade2829e40a8"/>
    <p:sldId xmlns:r="http://schemas.openxmlformats.org/officeDocument/2006/relationships" id="258" r:id="R34834c3fa9794604"/>
    <p:sldId xmlns:r="http://schemas.openxmlformats.org/officeDocument/2006/relationships" id="259" r:id="R63d87a7156454183"/>
    <p:sldId xmlns:r="http://schemas.openxmlformats.org/officeDocument/2006/relationships" id="260" r:id="Rbe6bf3044ae64308"/>
    <p:sldId xmlns:r="http://schemas.openxmlformats.org/officeDocument/2006/relationships" id="261" r:id="Rcfbf8b15a3b14068"/>
    <p:sldId xmlns:r="http://schemas.openxmlformats.org/officeDocument/2006/relationships" id="262" r:id="Rd2259076709e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b5da0fcd54d41" /><Relationship Type="http://schemas.openxmlformats.org/officeDocument/2006/relationships/slide" Target="/ppt/slides/slide1.xml" Id="R445e23ad43da4191" /><Relationship Type="http://schemas.openxmlformats.org/officeDocument/2006/relationships/slide" Target="/ppt/slides/slide2.xml" Id="R9034ade2829e40a8" /><Relationship Type="http://schemas.openxmlformats.org/officeDocument/2006/relationships/slide" Target="/ppt/slides/slide3.xml" Id="R34834c3fa9794604" /><Relationship Type="http://schemas.openxmlformats.org/officeDocument/2006/relationships/slide" Target="/ppt/slides/slide4.xml" Id="R63d87a7156454183" /><Relationship Type="http://schemas.openxmlformats.org/officeDocument/2006/relationships/slide" Target="/ppt/slides/slide5.xml" Id="Rbe6bf3044ae64308" /><Relationship Type="http://schemas.openxmlformats.org/officeDocument/2006/relationships/slide" Target="/ppt/slides/slide6.xml" Id="Rcfbf8b15a3b14068" /><Relationship Type="http://schemas.openxmlformats.org/officeDocument/2006/relationships/slide" Target="/ppt/slides/slide7.xml" Id="Rd2259076709e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d89137087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36fe1177c4119" /><Relationship Type="http://schemas.openxmlformats.org/officeDocument/2006/relationships/theme" Target="/ppt/slideMasters/theme/theme1.xml" Id="R2129ba6d381f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36fe1177c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5c2cf7d0945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2bf685eb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a6eb2dac1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1cd1a1556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b1ebc04d2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6b3aa9a35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2a54e3fed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IMENTE JUSS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IMENTE JUSS &amp;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8 122 375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BAISGÅRD ANNE JOHANSEN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BAKKELI CHRISTIN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www.imente-regnskap.no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988 669 725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