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5be8b1dc3d4c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f1254393fe4e9e"/>
  </p:sldMasterIdLst>
  <p:sldIdLst>
    <p:sldId xmlns:r="http://schemas.openxmlformats.org/officeDocument/2006/relationships" id="256" r:id="R6daa88c4c31948c4"/>
    <p:sldId xmlns:r="http://schemas.openxmlformats.org/officeDocument/2006/relationships" id="257" r:id="R6fd9f671f82549d9"/>
    <p:sldId xmlns:r="http://schemas.openxmlformats.org/officeDocument/2006/relationships" id="258" r:id="R9b721bcc272649d8"/>
    <p:sldId xmlns:r="http://schemas.openxmlformats.org/officeDocument/2006/relationships" id="259" r:id="R29fd579521bf49b9"/>
    <p:sldId xmlns:r="http://schemas.openxmlformats.org/officeDocument/2006/relationships" id="260" r:id="R2027a8ea4ff54150"/>
    <p:sldId xmlns:r="http://schemas.openxmlformats.org/officeDocument/2006/relationships" id="261" r:id="Rc569d85b20694811"/>
    <p:sldId xmlns:r="http://schemas.openxmlformats.org/officeDocument/2006/relationships" id="262" r:id="Rc42593a8124a4a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f1254393fe4e9e" /><Relationship Type="http://schemas.openxmlformats.org/officeDocument/2006/relationships/slide" Target="/ppt/slides/slide1.xml" Id="R6daa88c4c31948c4" /><Relationship Type="http://schemas.openxmlformats.org/officeDocument/2006/relationships/slide" Target="/ppt/slides/slide2.xml" Id="R6fd9f671f82549d9" /><Relationship Type="http://schemas.openxmlformats.org/officeDocument/2006/relationships/slide" Target="/ppt/slides/slide3.xml" Id="R9b721bcc272649d8" /><Relationship Type="http://schemas.openxmlformats.org/officeDocument/2006/relationships/slide" Target="/ppt/slides/slide4.xml" Id="R29fd579521bf49b9" /><Relationship Type="http://schemas.openxmlformats.org/officeDocument/2006/relationships/slide" Target="/ppt/slides/slide5.xml" Id="R2027a8ea4ff54150" /><Relationship Type="http://schemas.openxmlformats.org/officeDocument/2006/relationships/slide" Target="/ppt/slides/slide6.xml" Id="Rc569d85b20694811" /><Relationship Type="http://schemas.openxmlformats.org/officeDocument/2006/relationships/slide" Target="/ppt/slides/slide7.xml" Id="Rc42593a8124a4a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f0c2441cce4b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04bebc6614249" /><Relationship Type="http://schemas.openxmlformats.org/officeDocument/2006/relationships/theme" Target="/ppt/slideMasters/theme/theme1.xml" Id="R97ef7f5059f04d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b04bebc66142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cd944734f4d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e7df532cb4a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f343b336a49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0df5d812d47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a9b9920b247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d91d56bcc45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6b3874e4845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PENSATO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PENSATO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−483 664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263 749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15 024 759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17 507 367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JOHAN SANDVIK  –  99,2 %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JOHAN SANDVIK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Måltrostveien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988 664 677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PENSATO AS</a:t>
            </a:r>
          </a:p>
        </p:txBody>
      </p:sp>
    </p:spTree>
  </p:cSld>
  <p:clrMapOvr>
    <a:masterClrMapping xmlns:a="http://schemas.openxmlformats.org/drawingml/2006/main"/>
  </p:clrMapOvr>
</p:sld>
</file>