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fd110cf6b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a068841f8432c"/>
  </p:sldMasterIdLst>
  <p:sldIdLst>
    <p:sldId xmlns:r="http://schemas.openxmlformats.org/officeDocument/2006/relationships" id="256" r:id="R734c6accfd154dfa"/>
    <p:sldId xmlns:r="http://schemas.openxmlformats.org/officeDocument/2006/relationships" id="257" r:id="R3411081f607a4d82"/>
    <p:sldId xmlns:r="http://schemas.openxmlformats.org/officeDocument/2006/relationships" id="258" r:id="Rc1aa4f6afa2b4eb9"/>
    <p:sldId xmlns:r="http://schemas.openxmlformats.org/officeDocument/2006/relationships" id="259" r:id="R8eba8642e5a54a9c"/>
    <p:sldId xmlns:r="http://schemas.openxmlformats.org/officeDocument/2006/relationships" id="260" r:id="R2eb11beabc354917"/>
    <p:sldId xmlns:r="http://schemas.openxmlformats.org/officeDocument/2006/relationships" id="261" r:id="Rf992c336c0374158"/>
    <p:sldId xmlns:r="http://schemas.openxmlformats.org/officeDocument/2006/relationships" id="262" r:id="R3561c96e94f4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a068841f8432c" /><Relationship Type="http://schemas.openxmlformats.org/officeDocument/2006/relationships/slide" Target="/ppt/slides/slide1.xml" Id="R734c6accfd154dfa" /><Relationship Type="http://schemas.openxmlformats.org/officeDocument/2006/relationships/slide" Target="/ppt/slides/slide2.xml" Id="R3411081f607a4d82" /><Relationship Type="http://schemas.openxmlformats.org/officeDocument/2006/relationships/slide" Target="/ppt/slides/slide3.xml" Id="Rc1aa4f6afa2b4eb9" /><Relationship Type="http://schemas.openxmlformats.org/officeDocument/2006/relationships/slide" Target="/ppt/slides/slide4.xml" Id="R8eba8642e5a54a9c" /><Relationship Type="http://schemas.openxmlformats.org/officeDocument/2006/relationships/slide" Target="/ppt/slides/slide5.xml" Id="R2eb11beabc354917" /><Relationship Type="http://schemas.openxmlformats.org/officeDocument/2006/relationships/slide" Target="/ppt/slides/slide6.xml" Id="Rf992c336c0374158" /><Relationship Type="http://schemas.openxmlformats.org/officeDocument/2006/relationships/slide" Target="/ppt/slides/slide7.xml" Id="R3561c96e94f4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1839700e8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9cd9129bb4000" /><Relationship Type="http://schemas.openxmlformats.org/officeDocument/2006/relationships/theme" Target="/ppt/slideMasters/theme/theme1.xml" Id="Rb99da91bb68c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9cd9129bb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e09ad8f0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14c4a9344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1544949b7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f07eec99b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964b3f9d7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7571e10ce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ea601984d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−2 419 964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66 052 890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123 888 964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ERIK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