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e3bcb0aad48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974550538e4a4c"/>
  </p:sldMasterIdLst>
  <p:sldIdLst>
    <p:sldId xmlns:r="http://schemas.openxmlformats.org/officeDocument/2006/relationships" id="256" r:id="R87754947a9894ae7"/>
    <p:sldId xmlns:r="http://schemas.openxmlformats.org/officeDocument/2006/relationships" id="257" r:id="Rca6b3d109f4f42df"/>
    <p:sldId xmlns:r="http://schemas.openxmlformats.org/officeDocument/2006/relationships" id="258" r:id="R0fab66e3e1ae4fea"/>
    <p:sldId xmlns:r="http://schemas.openxmlformats.org/officeDocument/2006/relationships" id="259" r:id="R99d5fcc8ca004f30"/>
    <p:sldId xmlns:r="http://schemas.openxmlformats.org/officeDocument/2006/relationships" id="260" r:id="Rc0a925464f1547a8"/>
    <p:sldId xmlns:r="http://schemas.openxmlformats.org/officeDocument/2006/relationships" id="261" r:id="R7fdc7dfe210540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74550538e4a4c" /><Relationship Type="http://schemas.openxmlformats.org/officeDocument/2006/relationships/slide" Target="/ppt/slides/slide1.xml" Id="R87754947a9894ae7" /><Relationship Type="http://schemas.openxmlformats.org/officeDocument/2006/relationships/slide" Target="/ppt/slides/slide2.xml" Id="Rca6b3d109f4f42df" /><Relationship Type="http://schemas.openxmlformats.org/officeDocument/2006/relationships/slide" Target="/ppt/slides/slide3.xml" Id="R0fab66e3e1ae4fea" /><Relationship Type="http://schemas.openxmlformats.org/officeDocument/2006/relationships/slide" Target="/ppt/slides/slide4.xml" Id="R99d5fcc8ca004f30" /><Relationship Type="http://schemas.openxmlformats.org/officeDocument/2006/relationships/slide" Target="/ppt/slides/slide5.xml" Id="Rc0a925464f1547a8" /><Relationship Type="http://schemas.openxmlformats.org/officeDocument/2006/relationships/slide" Target="/ppt/slides/slide6.xml" Id="R7fdc7dfe210540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f262f6e0449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1da71680a4ac3" /><Relationship Type="http://schemas.openxmlformats.org/officeDocument/2006/relationships/theme" Target="/ppt/slideMasters/theme/theme1.xml" Id="R0ec0e9bf2fee45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1da71680a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8f6e7745347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1cb7610894a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05983a34643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9d393a0d842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9d8c329324e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3e32c91de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Gonveien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988 656 127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FERINVEST AS</a:t>
            </a:r>
          </a:p>
        </p:txBody>
      </p:sp>
    </p:spTree>
  </p:cSld>
  <p:clrMapOvr>
    <a:masterClrMapping xmlns:a="http://schemas.openxmlformats.org/drawingml/2006/main"/>
  </p:clrMapOvr>
</p:sld>
</file>