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83b3f5d5e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8e4787134d45c8"/>
  </p:sldMasterIdLst>
  <p:sldIdLst>
    <p:sldId xmlns:r="http://schemas.openxmlformats.org/officeDocument/2006/relationships" id="256" r:id="R7debcc2dc6c3468b"/>
    <p:sldId xmlns:r="http://schemas.openxmlformats.org/officeDocument/2006/relationships" id="257" r:id="Rfae15ef664b64966"/>
    <p:sldId xmlns:r="http://schemas.openxmlformats.org/officeDocument/2006/relationships" id="258" r:id="Rb0e5299e952e46f7"/>
    <p:sldId xmlns:r="http://schemas.openxmlformats.org/officeDocument/2006/relationships" id="259" r:id="Rfb3f969016e247d1"/>
    <p:sldId xmlns:r="http://schemas.openxmlformats.org/officeDocument/2006/relationships" id="260" r:id="R20eda5522fe74a4c"/>
    <p:sldId xmlns:r="http://schemas.openxmlformats.org/officeDocument/2006/relationships" id="261" r:id="R3add90866f8741f6"/>
    <p:sldId xmlns:r="http://schemas.openxmlformats.org/officeDocument/2006/relationships" id="262" r:id="R2e4268a0f252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e4787134d45c8" /><Relationship Type="http://schemas.openxmlformats.org/officeDocument/2006/relationships/slide" Target="/ppt/slides/slide1.xml" Id="R7debcc2dc6c3468b" /><Relationship Type="http://schemas.openxmlformats.org/officeDocument/2006/relationships/slide" Target="/ppt/slides/slide2.xml" Id="Rfae15ef664b64966" /><Relationship Type="http://schemas.openxmlformats.org/officeDocument/2006/relationships/slide" Target="/ppt/slides/slide3.xml" Id="Rb0e5299e952e46f7" /><Relationship Type="http://schemas.openxmlformats.org/officeDocument/2006/relationships/slide" Target="/ppt/slides/slide4.xml" Id="Rfb3f969016e247d1" /><Relationship Type="http://schemas.openxmlformats.org/officeDocument/2006/relationships/slide" Target="/ppt/slides/slide5.xml" Id="R20eda5522fe74a4c" /><Relationship Type="http://schemas.openxmlformats.org/officeDocument/2006/relationships/slide" Target="/ppt/slides/slide6.xml" Id="R3add90866f8741f6" /><Relationship Type="http://schemas.openxmlformats.org/officeDocument/2006/relationships/slide" Target="/ppt/slides/slide7.xml" Id="R2e4268a0f252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8e0a3169e40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444d8f1934467" /><Relationship Type="http://schemas.openxmlformats.org/officeDocument/2006/relationships/theme" Target="/ppt/slideMasters/theme/theme1.xml" Id="Rd3dd214de2e8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444d8f19344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08da2d40e4f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2218ff0cd4d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13040d1844d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1a6ca42d342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ce31a75b48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bb7a2ec26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233216db3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RØKAN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RØKAN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RØKAN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RØKAN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RØKAN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RØKAN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47 638 368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52 732 618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RØKAN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AASTA RØED ØYEN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ØYEN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RØED ØYEN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ELVIRA ØYEN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RØKAN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Fresjeveien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988 656 054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RØKAN AS</a:t>
            </a:r>
          </a:p>
        </p:txBody>
      </p:sp>
    </p:spTree>
  </p:cSld>
  <p:clrMapOvr>
    <a:masterClrMapping xmlns:a="http://schemas.openxmlformats.org/drawingml/2006/main"/>
  </p:clrMapOvr>
</p:sld>
</file>