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cdb0d2e5e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3175123064a86"/>
  </p:sldMasterIdLst>
  <p:sldIdLst>
    <p:sldId xmlns:r="http://schemas.openxmlformats.org/officeDocument/2006/relationships" id="256" r:id="Rb18185cc6a084db0"/>
    <p:sldId xmlns:r="http://schemas.openxmlformats.org/officeDocument/2006/relationships" id="257" r:id="R5b7f5edb0c4d4255"/>
    <p:sldId xmlns:r="http://schemas.openxmlformats.org/officeDocument/2006/relationships" id="258" r:id="R6ce7b4367dc14ae1"/>
    <p:sldId xmlns:r="http://schemas.openxmlformats.org/officeDocument/2006/relationships" id="259" r:id="Rc4d9a01be85c436f"/>
    <p:sldId xmlns:r="http://schemas.openxmlformats.org/officeDocument/2006/relationships" id="260" r:id="R12387fe6b2cb4828"/>
    <p:sldId xmlns:r="http://schemas.openxmlformats.org/officeDocument/2006/relationships" id="261" r:id="Rad1ccacf5eb74b67"/>
    <p:sldId xmlns:r="http://schemas.openxmlformats.org/officeDocument/2006/relationships" id="262" r:id="Rf93b91c1d22f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3175123064a86" /><Relationship Type="http://schemas.openxmlformats.org/officeDocument/2006/relationships/slide" Target="/ppt/slides/slide1.xml" Id="Rb18185cc6a084db0" /><Relationship Type="http://schemas.openxmlformats.org/officeDocument/2006/relationships/slide" Target="/ppt/slides/slide2.xml" Id="R5b7f5edb0c4d4255" /><Relationship Type="http://schemas.openxmlformats.org/officeDocument/2006/relationships/slide" Target="/ppt/slides/slide3.xml" Id="R6ce7b4367dc14ae1" /><Relationship Type="http://schemas.openxmlformats.org/officeDocument/2006/relationships/slide" Target="/ppt/slides/slide4.xml" Id="Rc4d9a01be85c436f" /><Relationship Type="http://schemas.openxmlformats.org/officeDocument/2006/relationships/slide" Target="/ppt/slides/slide5.xml" Id="R12387fe6b2cb4828" /><Relationship Type="http://schemas.openxmlformats.org/officeDocument/2006/relationships/slide" Target="/ppt/slides/slide6.xml" Id="Rad1ccacf5eb74b67" /><Relationship Type="http://schemas.openxmlformats.org/officeDocument/2006/relationships/slide" Target="/ppt/slides/slide7.xml" Id="Rf93b91c1d22f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4ea3aaddd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f66f59adf4d44" /><Relationship Type="http://schemas.openxmlformats.org/officeDocument/2006/relationships/theme" Target="/ppt/slideMasters/theme/theme1.xml" Id="R6a23643b2991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f66f59adf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b0033f9d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65eb7ac14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c4487643a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e088774e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ad2d012e4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c4375eb3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3e1a00f52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11 694 718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12 882 958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BREDSDORFF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 AS</a:t>
            </a:r>
          </a:p>
        </p:txBody>
      </p:sp>
    </p:spTree>
  </p:cSld>
  <p:clrMapOvr>
    <a:masterClrMapping xmlns:a="http://schemas.openxmlformats.org/drawingml/2006/main"/>
  </p:clrMapOvr>
</p:sld>
</file>