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d81a610a1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44067f9874fa3"/>
  </p:sldMasterIdLst>
  <p:sldIdLst>
    <p:sldId xmlns:r="http://schemas.openxmlformats.org/officeDocument/2006/relationships" id="256" r:id="R035fc22f38934176"/>
    <p:sldId xmlns:r="http://schemas.openxmlformats.org/officeDocument/2006/relationships" id="257" r:id="Rf08f074923c044fa"/>
    <p:sldId xmlns:r="http://schemas.openxmlformats.org/officeDocument/2006/relationships" id="258" r:id="R7b964ae0d2284014"/>
    <p:sldId xmlns:r="http://schemas.openxmlformats.org/officeDocument/2006/relationships" id="259" r:id="R6be4a0eeb74d4e74"/>
    <p:sldId xmlns:r="http://schemas.openxmlformats.org/officeDocument/2006/relationships" id="260" r:id="R2f34928a180548b8"/>
    <p:sldId xmlns:r="http://schemas.openxmlformats.org/officeDocument/2006/relationships" id="261" r:id="R02e4d5b93add4ae8"/>
    <p:sldId xmlns:r="http://schemas.openxmlformats.org/officeDocument/2006/relationships" id="262" r:id="R7952a75cfdac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44067f9874fa3" /><Relationship Type="http://schemas.openxmlformats.org/officeDocument/2006/relationships/slide" Target="/ppt/slides/slide1.xml" Id="R035fc22f38934176" /><Relationship Type="http://schemas.openxmlformats.org/officeDocument/2006/relationships/slide" Target="/ppt/slides/slide2.xml" Id="Rf08f074923c044fa" /><Relationship Type="http://schemas.openxmlformats.org/officeDocument/2006/relationships/slide" Target="/ppt/slides/slide3.xml" Id="R7b964ae0d2284014" /><Relationship Type="http://schemas.openxmlformats.org/officeDocument/2006/relationships/slide" Target="/ppt/slides/slide4.xml" Id="R6be4a0eeb74d4e74" /><Relationship Type="http://schemas.openxmlformats.org/officeDocument/2006/relationships/slide" Target="/ppt/slides/slide5.xml" Id="R2f34928a180548b8" /><Relationship Type="http://schemas.openxmlformats.org/officeDocument/2006/relationships/slide" Target="/ppt/slides/slide6.xml" Id="R02e4d5b93add4ae8" /><Relationship Type="http://schemas.openxmlformats.org/officeDocument/2006/relationships/slide" Target="/ppt/slides/slide7.xml" Id="R7952a75cfdac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a301a842f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f7375680431e" /><Relationship Type="http://schemas.openxmlformats.org/officeDocument/2006/relationships/theme" Target="/ppt/slideMasters/theme/theme1.xml" Id="R6c19227aa785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9f7375680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ae2edf4c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5e42a4bd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d2723db6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73e89c718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b334c9d0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0b684f3c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574c42ebf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