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453170faf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4eb8216a543a6"/>
  </p:sldMasterIdLst>
  <p:sldIdLst>
    <p:sldId xmlns:r="http://schemas.openxmlformats.org/officeDocument/2006/relationships" id="256" r:id="Rb434124e5e6c45ec"/>
    <p:sldId xmlns:r="http://schemas.openxmlformats.org/officeDocument/2006/relationships" id="257" r:id="R5b47fce1a30f43b8"/>
    <p:sldId xmlns:r="http://schemas.openxmlformats.org/officeDocument/2006/relationships" id="258" r:id="R60a5bcc7eeb64186"/>
    <p:sldId xmlns:r="http://schemas.openxmlformats.org/officeDocument/2006/relationships" id="259" r:id="R10a56b739bc64dd9"/>
    <p:sldId xmlns:r="http://schemas.openxmlformats.org/officeDocument/2006/relationships" id="260" r:id="Rf52b1a592f344218"/>
    <p:sldId xmlns:r="http://schemas.openxmlformats.org/officeDocument/2006/relationships" id="261" r:id="R9e20053491294339"/>
    <p:sldId xmlns:r="http://schemas.openxmlformats.org/officeDocument/2006/relationships" id="262" r:id="R17da73725af5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4eb8216a543a6" /><Relationship Type="http://schemas.openxmlformats.org/officeDocument/2006/relationships/slide" Target="/ppt/slides/slide1.xml" Id="Rb434124e5e6c45ec" /><Relationship Type="http://schemas.openxmlformats.org/officeDocument/2006/relationships/slide" Target="/ppt/slides/slide2.xml" Id="R5b47fce1a30f43b8" /><Relationship Type="http://schemas.openxmlformats.org/officeDocument/2006/relationships/slide" Target="/ppt/slides/slide3.xml" Id="R60a5bcc7eeb64186" /><Relationship Type="http://schemas.openxmlformats.org/officeDocument/2006/relationships/slide" Target="/ppt/slides/slide4.xml" Id="R10a56b739bc64dd9" /><Relationship Type="http://schemas.openxmlformats.org/officeDocument/2006/relationships/slide" Target="/ppt/slides/slide5.xml" Id="Rf52b1a592f344218" /><Relationship Type="http://schemas.openxmlformats.org/officeDocument/2006/relationships/slide" Target="/ppt/slides/slide6.xml" Id="R9e20053491294339" /><Relationship Type="http://schemas.openxmlformats.org/officeDocument/2006/relationships/slide" Target="/ppt/slides/slide7.xml" Id="R17da73725af5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119e7d576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ecd2117b4de5" /><Relationship Type="http://schemas.openxmlformats.org/officeDocument/2006/relationships/theme" Target="/ppt/slideMasters/theme/theme1.xml" Id="R13af8f793336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9ecd2117b4d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06562312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d4c0b0f2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ff146aad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cf1a158b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4c15e748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b07a818e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bfdf6f86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29 982 654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203 833 779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203 857 529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JAN BERNHARD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