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fef85fce8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daf73a4074201"/>
  </p:sldMasterIdLst>
  <p:sldIdLst>
    <p:sldId xmlns:r="http://schemas.openxmlformats.org/officeDocument/2006/relationships" id="256" r:id="R5094ca32206c4922"/>
    <p:sldId xmlns:r="http://schemas.openxmlformats.org/officeDocument/2006/relationships" id="257" r:id="Rdf64788fa7004dd3"/>
    <p:sldId xmlns:r="http://schemas.openxmlformats.org/officeDocument/2006/relationships" id="258" r:id="R6a046e24e4974253"/>
    <p:sldId xmlns:r="http://schemas.openxmlformats.org/officeDocument/2006/relationships" id="259" r:id="Rc53cab7a4a8a4056"/>
    <p:sldId xmlns:r="http://schemas.openxmlformats.org/officeDocument/2006/relationships" id="260" r:id="Rea40db90f9754af4"/>
    <p:sldId xmlns:r="http://schemas.openxmlformats.org/officeDocument/2006/relationships" id="261" r:id="Rdaf69b3652dc449a"/>
    <p:sldId xmlns:r="http://schemas.openxmlformats.org/officeDocument/2006/relationships" id="262" r:id="R741617350ff3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daf73a4074201" /><Relationship Type="http://schemas.openxmlformats.org/officeDocument/2006/relationships/slide" Target="/ppt/slides/slide1.xml" Id="R5094ca32206c4922" /><Relationship Type="http://schemas.openxmlformats.org/officeDocument/2006/relationships/slide" Target="/ppt/slides/slide2.xml" Id="Rdf64788fa7004dd3" /><Relationship Type="http://schemas.openxmlformats.org/officeDocument/2006/relationships/slide" Target="/ppt/slides/slide3.xml" Id="R6a046e24e4974253" /><Relationship Type="http://schemas.openxmlformats.org/officeDocument/2006/relationships/slide" Target="/ppt/slides/slide4.xml" Id="Rc53cab7a4a8a4056" /><Relationship Type="http://schemas.openxmlformats.org/officeDocument/2006/relationships/slide" Target="/ppt/slides/slide5.xml" Id="Rea40db90f9754af4" /><Relationship Type="http://schemas.openxmlformats.org/officeDocument/2006/relationships/slide" Target="/ppt/slides/slide6.xml" Id="Rdaf69b3652dc449a" /><Relationship Type="http://schemas.openxmlformats.org/officeDocument/2006/relationships/slide" Target="/ppt/slides/slide7.xml" Id="R741617350ff3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1acbc1dad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fa77323c4d23" /><Relationship Type="http://schemas.openxmlformats.org/officeDocument/2006/relationships/theme" Target="/ppt/slideMasters/theme/theme1.xml" Id="Rfccdcf3069c9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efa77323c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0e754213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e10b5076a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51d61282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5ae0a390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f2b019a1a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47feb8de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804579997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