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bb57dfb38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575deab9b44fd"/>
  </p:sldMasterIdLst>
  <p:sldIdLst>
    <p:sldId xmlns:r="http://schemas.openxmlformats.org/officeDocument/2006/relationships" id="256" r:id="Rd25d87e803064bc7"/>
    <p:sldId xmlns:r="http://schemas.openxmlformats.org/officeDocument/2006/relationships" id="257" r:id="R47525671fd8d480a"/>
    <p:sldId xmlns:r="http://schemas.openxmlformats.org/officeDocument/2006/relationships" id="258" r:id="R035c7fadde0a43d1"/>
    <p:sldId xmlns:r="http://schemas.openxmlformats.org/officeDocument/2006/relationships" id="259" r:id="R44c474ab56664d8f"/>
    <p:sldId xmlns:r="http://schemas.openxmlformats.org/officeDocument/2006/relationships" id="260" r:id="Rb531f1ebd84345eb"/>
    <p:sldId xmlns:r="http://schemas.openxmlformats.org/officeDocument/2006/relationships" id="261" r:id="R51ab50822f33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575deab9b44fd" /><Relationship Type="http://schemas.openxmlformats.org/officeDocument/2006/relationships/slide" Target="/ppt/slides/slide1.xml" Id="Rd25d87e803064bc7" /><Relationship Type="http://schemas.openxmlformats.org/officeDocument/2006/relationships/slide" Target="/ppt/slides/slide2.xml" Id="R47525671fd8d480a" /><Relationship Type="http://schemas.openxmlformats.org/officeDocument/2006/relationships/slide" Target="/ppt/slides/slide3.xml" Id="R035c7fadde0a43d1" /><Relationship Type="http://schemas.openxmlformats.org/officeDocument/2006/relationships/slide" Target="/ppt/slides/slide4.xml" Id="R44c474ab56664d8f" /><Relationship Type="http://schemas.openxmlformats.org/officeDocument/2006/relationships/slide" Target="/ppt/slides/slide5.xml" Id="Rb531f1ebd84345eb" /><Relationship Type="http://schemas.openxmlformats.org/officeDocument/2006/relationships/slide" Target="/ppt/slides/slide6.xml" Id="R51ab50822f33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cccc5e23f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faad301b4824" /><Relationship Type="http://schemas.openxmlformats.org/officeDocument/2006/relationships/theme" Target="/ppt/slideMasters/theme/theme1.xml" Id="R32d0f37bb267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cfaad301b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47c6ba57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1c9b78c1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5e16b836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04aab609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9e2a7058a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507ea052c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