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78ed0b8e0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40da0e22648fd"/>
  </p:sldMasterIdLst>
  <p:sldIdLst>
    <p:sldId xmlns:r="http://schemas.openxmlformats.org/officeDocument/2006/relationships" id="256" r:id="R519f21f2d0a0403a"/>
    <p:sldId xmlns:r="http://schemas.openxmlformats.org/officeDocument/2006/relationships" id="257" r:id="Ra833b1b25a184d4a"/>
    <p:sldId xmlns:r="http://schemas.openxmlformats.org/officeDocument/2006/relationships" id="258" r:id="R4f7fb9df6fde4066"/>
    <p:sldId xmlns:r="http://schemas.openxmlformats.org/officeDocument/2006/relationships" id="259" r:id="R2e88d45962d647d7"/>
    <p:sldId xmlns:r="http://schemas.openxmlformats.org/officeDocument/2006/relationships" id="260" r:id="R018430cbe5394b7e"/>
    <p:sldId xmlns:r="http://schemas.openxmlformats.org/officeDocument/2006/relationships" id="261" r:id="Rb1995e89aa6a46a1"/>
    <p:sldId xmlns:r="http://schemas.openxmlformats.org/officeDocument/2006/relationships" id="262" r:id="R60d6692a467f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40da0e22648fd" /><Relationship Type="http://schemas.openxmlformats.org/officeDocument/2006/relationships/slide" Target="/ppt/slides/slide1.xml" Id="R519f21f2d0a0403a" /><Relationship Type="http://schemas.openxmlformats.org/officeDocument/2006/relationships/slide" Target="/ppt/slides/slide2.xml" Id="Ra833b1b25a184d4a" /><Relationship Type="http://schemas.openxmlformats.org/officeDocument/2006/relationships/slide" Target="/ppt/slides/slide3.xml" Id="R4f7fb9df6fde4066" /><Relationship Type="http://schemas.openxmlformats.org/officeDocument/2006/relationships/slide" Target="/ppt/slides/slide4.xml" Id="R2e88d45962d647d7" /><Relationship Type="http://schemas.openxmlformats.org/officeDocument/2006/relationships/slide" Target="/ppt/slides/slide5.xml" Id="R018430cbe5394b7e" /><Relationship Type="http://schemas.openxmlformats.org/officeDocument/2006/relationships/slide" Target="/ppt/slides/slide6.xml" Id="Rb1995e89aa6a46a1" /><Relationship Type="http://schemas.openxmlformats.org/officeDocument/2006/relationships/slide" Target="/ppt/slides/slide7.xml" Id="R60d6692a467f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903282524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11d6a61f4813" /><Relationship Type="http://schemas.openxmlformats.org/officeDocument/2006/relationships/theme" Target="/ppt/slideMasters/theme/theme1.xml" Id="Ref01308b5f8f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911d6a61f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93d30f27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eb5a0b931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7290a6f6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be96f918e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f6f1aea6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04365d5dc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90040c7ae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